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23"/>
  </p:notesMasterIdLst>
  <p:sldIdLst>
    <p:sldId id="288" r:id="rId6"/>
    <p:sldId id="322" r:id="rId7"/>
    <p:sldId id="323" r:id="rId8"/>
    <p:sldId id="317" r:id="rId9"/>
    <p:sldId id="310" r:id="rId10"/>
    <p:sldId id="306" r:id="rId11"/>
    <p:sldId id="307" r:id="rId12"/>
    <p:sldId id="308" r:id="rId13"/>
    <p:sldId id="292" r:id="rId14"/>
    <p:sldId id="309" r:id="rId15"/>
    <p:sldId id="311" r:id="rId16"/>
    <p:sldId id="316" r:id="rId17"/>
    <p:sldId id="320" r:id="rId18"/>
    <p:sldId id="303" r:id="rId19"/>
    <p:sldId id="318" r:id="rId20"/>
    <p:sldId id="324" r:id="rId21"/>
    <p:sldId id="321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6F58899F-8C3D-4C68-A84B-44F574F68E96}">
      <dgm:prSet/>
      <dgm:spPr/>
      <dgm:t>
        <a:bodyPr/>
        <a:lstStyle/>
        <a:p>
          <a:r>
            <a:rPr lang="en-US" dirty="0"/>
            <a:t>Menu courses</a:t>
          </a:r>
        </a:p>
      </dgm:t>
    </dgm:pt>
    <dgm:pt modelId="{506A9204-EA3E-49E7-B899-3F748F0A1AA6}" type="parTrans" cxnId="{FC918E94-D436-4897-91CD-79D1496D8126}">
      <dgm:prSet/>
      <dgm:spPr/>
      <dgm:t>
        <a:bodyPr/>
        <a:lstStyle/>
        <a:p>
          <a:endParaRPr lang="en-US"/>
        </a:p>
      </dgm:t>
    </dgm:pt>
    <dgm:pt modelId="{5C96FA90-D01F-4DBD-96BB-6CB1747375E4}" type="sibTrans" cxnId="{FC918E94-D436-4897-91CD-79D1496D8126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3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4" presId="urn:microsoft.com/office/officeart/2005/8/layout/list1"/>
    <dgm:cxn modelId="{6A6C0D3A-5DB3-4D1A-BC54-38222A6DF0C1}" type="presOf" srcId="{6F58899F-8C3D-4C68-A84B-44F574F68E96}" destId="{E2E8E80F-7FDD-42B7-8ED4-CDB4C55E19B8}" srcOrd="0" destOrd="1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FC918E94-D436-4897-91CD-79D1496D8126}" srcId="{C2DEC2DF-C826-4A52-9B02-6BADD4FC0349}" destId="{6F58899F-8C3D-4C68-A84B-44F574F68E96}" srcOrd="1" destOrd="0" parTransId="{506A9204-EA3E-49E7-B899-3F748F0A1AA6}" sibTransId="{5C96FA90-D01F-4DBD-96BB-6CB1747375E4}"/>
    <dgm:cxn modelId="{4038D2A3-A791-4FC0-8D0E-10DFAAC7FC4C}" srcId="{C2DEC2DF-C826-4A52-9B02-6BADD4FC0349}" destId="{3513A73A-CCAF-4841-BB89-86DFFA938012}" srcOrd="4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2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3" presId="urn:microsoft.com/office/officeart/2005/8/layout/list1"/>
    <dgm:cxn modelId="{122FFEBE-3AFB-46F4-A51A-023498165461}" srcId="{C2DEC2DF-C826-4A52-9B02-6BADD4FC0349}" destId="{50255000-B3C3-4993-A2DB-EDC3AFF3DE78}" srcOrd="2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2L or 3L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Criminal Procedure I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 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87EA0B18-DBFF-413D-A7FC-DBC0B76694DB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86A0884-1319-4C38-9751-458EBB40530B}" type="parTrans" cxnId="{546CA394-7EDC-478E-924B-D62EA1AD861D}">
      <dgm:prSet/>
      <dgm:spPr/>
      <dgm:t>
        <a:bodyPr/>
        <a:lstStyle/>
        <a:p>
          <a:endParaRPr lang="en-US"/>
        </a:p>
      </dgm:t>
    </dgm:pt>
    <dgm:pt modelId="{3D47D04D-307C-4B6E-A276-E1AA2FC4646B}" type="sibTrans" cxnId="{546CA394-7EDC-478E-924B-D62EA1AD861D}">
      <dgm:prSet/>
      <dgm:spPr/>
      <dgm:t>
        <a:bodyPr/>
        <a:lstStyle/>
        <a:p>
          <a:endParaRPr lang="en-US"/>
        </a:p>
      </dgm:t>
    </dgm:pt>
    <dgm:pt modelId="{16BBDF95-E403-4789-9ED3-A483F72066BD}">
      <dgm:prSet phldrT="[Text]"/>
      <dgm:spPr/>
      <dgm:t>
        <a:bodyPr/>
        <a:lstStyle/>
        <a:p>
          <a:r>
            <a:rPr lang="en-US" dirty="0"/>
            <a:t>3L</a:t>
          </a:r>
        </a:p>
      </dgm:t>
    </dgm:pt>
    <dgm:pt modelId="{A393DC11-6646-4967-BA91-478CFC1BA5D5}" type="parTrans" cxnId="{D80CD819-8809-45DC-9612-56F424F411C0}">
      <dgm:prSet/>
      <dgm:spPr/>
      <dgm:t>
        <a:bodyPr/>
        <a:lstStyle/>
        <a:p>
          <a:endParaRPr lang="en-US"/>
        </a:p>
      </dgm:t>
    </dgm:pt>
    <dgm:pt modelId="{A403569D-9F59-46E4-AF9E-86B2A0BE6267}" type="sibTrans" cxnId="{D80CD819-8809-45DC-9612-56F424F411C0}">
      <dgm:prSet/>
      <dgm:spPr/>
      <dgm:t>
        <a:bodyPr/>
        <a:lstStyle/>
        <a:p>
          <a:endParaRPr lang="en-US"/>
        </a:p>
      </dgm:t>
    </dgm:pt>
    <dgm:pt modelId="{488A69B4-DBC4-4388-B260-10AD5A05FC66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C9EA5B2C-34CC-4A9E-9A71-4E463DBAEA00}" type="parTrans" cxnId="{DFB54810-FA68-4D8D-A6CF-D5D3B61280F0}">
      <dgm:prSet/>
      <dgm:spPr/>
      <dgm:t>
        <a:bodyPr/>
        <a:lstStyle/>
        <a:p>
          <a:endParaRPr lang="en-US"/>
        </a:p>
      </dgm:t>
    </dgm:pt>
    <dgm:pt modelId="{9009A1BA-BF74-47AA-8879-6893C52950FB}" type="sibTrans" cxnId="{DFB54810-FA68-4D8D-A6CF-D5D3B61280F0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3"/>
      <dgm:spPr/>
    </dgm:pt>
    <dgm:pt modelId="{67195CD1-D946-4DC6-AF1D-FE576C5DD472}" type="pres">
      <dgm:prSet presAssocID="{F614B2B5-EB0B-406E-8085-F82DF66C012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3">
        <dgm:presLayoutVars>
          <dgm:bulletEnabled val="1"/>
        </dgm:presLayoutVars>
      </dgm:prSet>
      <dgm:spPr/>
    </dgm:pt>
    <dgm:pt modelId="{E8E1E192-6766-4867-81BB-B31AAE2E720E}" type="pres">
      <dgm:prSet presAssocID="{6BC10D3E-DAB8-4DD4-80AF-8C120ADE1720}" presName="spaceBetweenRectangles" presStyleCnt="0"/>
      <dgm:spPr/>
    </dgm:pt>
    <dgm:pt modelId="{A5F3EFE9-601F-4440-AA58-8845C746C8E2}" type="pres">
      <dgm:prSet presAssocID="{16BBDF95-E403-4789-9ED3-A483F72066BD}" presName="parentLin" presStyleCnt="0"/>
      <dgm:spPr/>
    </dgm:pt>
    <dgm:pt modelId="{33C72921-C87B-4FD9-B5F3-C3C916EA2D7B}" type="pres">
      <dgm:prSet presAssocID="{16BBDF95-E403-4789-9ED3-A483F72066BD}" presName="parentLeftMargin" presStyleLbl="node1" presStyleIdx="1" presStyleCnt="3"/>
      <dgm:spPr/>
    </dgm:pt>
    <dgm:pt modelId="{144DF483-26EE-4918-BA6C-F8E503AF74BF}" type="pres">
      <dgm:prSet presAssocID="{16BBDF95-E403-4789-9ED3-A483F72066B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622116D-F5E6-42C5-8703-94E0F913F051}" type="pres">
      <dgm:prSet presAssocID="{16BBDF95-E403-4789-9ED3-A483F72066BD}" presName="negativeSpace" presStyleCnt="0"/>
      <dgm:spPr/>
    </dgm:pt>
    <dgm:pt modelId="{9FD0329D-B5D8-442C-801B-B6E9C4430179}" type="pres">
      <dgm:prSet presAssocID="{16BBDF95-E403-4789-9ED3-A483F72066B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FB54810-FA68-4D8D-A6CF-D5D3B61280F0}" srcId="{16BBDF95-E403-4789-9ED3-A483F72066BD}" destId="{488A69B4-DBC4-4388-B260-10AD5A05FC66}" srcOrd="0" destOrd="0" parTransId="{C9EA5B2C-34CC-4A9E-9A71-4E463DBAEA00}" sibTransId="{9009A1BA-BF74-47AA-8879-6893C52950FB}"/>
    <dgm:cxn modelId="{D80CD819-8809-45DC-9612-56F424F411C0}" srcId="{16208F97-A47C-4502-A234-69794C1C9822}" destId="{16BBDF95-E403-4789-9ED3-A483F72066BD}" srcOrd="2" destOrd="0" parTransId="{A393DC11-6646-4967-BA91-478CFC1BA5D5}" sibTransId="{A403569D-9F59-46E4-AF9E-86B2A0BE6267}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90AC2546-7D18-4170-AD02-4ECF273E961E}" type="presOf" srcId="{87EA0B18-DBFF-413D-A7FC-DBC0B76694DB}" destId="{8C252800-8637-4200-BA2A-3A401106AB2B}" srcOrd="0" destOrd="1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546CA394-7EDC-478E-924B-D62EA1AD861D}" srcId="{F614B2B5-EB0B-406E-8085-F82DF66C012C}" destId="{87EA0B18-DBFF-413D-A7FC-DBC0B76694DB}" srcOrd="1" destOrd="0" parTransId="{586A0884-1319-4C38-9751-458EBB40530B}" sibTransId="{3D47D04D-307C-4B6E-A276-E1AA2FC4646B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785FFDAA-D181-42E4-A8D6-700CB6D7DDAA}" type="presOf" srcId="{16BBDF95-E403-4789-9ED3-A483F72066BD}" destId="{33C72921-C87B-4FD9-B5F3-C3C916EA2D7B}" srcOrd="0" destOrd="0" presId="urn:microsoft.com/office/officeart/2005/8/layout/list1"/>
    <dgm:cxn modelId="{8C9D0DD0-5733-487D-8BAA-9549F17A5287}" type="presOf" srcId="{488A69B4-DBC4-4388-B260-10AD5A05FC66}" destId="{9FD0329D-B5D8-442C-801B-B6E9C4430179}" srcOrd="0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142848FE-9123-4F93-A889-E8030285B0BB}" type="presOf" srcId="{16BBDF95-E403-4789-9ED3-A483F72066BD}" destId="{144DF483-26EE-4918-BA6C-F8E503AF74BF}" srcOrd="1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  <dgm:cxn modelId="{C14176E3-924F-480A-84ED-6DD2F9B918B7}" type="presParOf" srcId="{6187CC3F-BE88-4E44-9DE5-2A1138DF4564}" destId="{E8E1E192-6766-4867-81BB-B31AAE2E720E}" srcOrd="7" destOrd="0" presId="urn:microsoft.com/office/officeart/2005/8/layout/list1"/>
    <dgm:cxn modelId="{7E5D3165-4171-4B71-9140-00F74B304CD3}" type="presParOf" srcId="{6187CC3F-BE88-4E44-9DE5-2A1138DF4564}" destId="{A5F3EFE9-601F-4440-AA58-8845C746C8E2}" srcOrd="8" destOrd="0" presId="urn:microsoft.com/office/officeart/2005/8/layout/list1"/>
    <dgm:cxn modelId="{DC9B1A53-39A5-4846-B6E2-673628FD7767}" type="presParOf" srcId="{A5F3EFE9-601F-4440-AA58-8845C746C8E2}" destId="{33C72921-C87B-4FD9-B5F3-C3C916EA2D7B}" srcOrd="0" destOrd="0" presId="urn:microsoft.com/office/officeart/2005/8/layout/list1"/>
    <dgm:cxn modelId="{2136CFD7-7CDB-4894-BB4E-EA67788A850C}" type="presParOf" srcId="{A5F3EFE9-601F-4440-AA58-8845C746C8E2}" destId="{144DF483-26EE-4918-BA6C-F8E503AF74BF}" srcOrd="1" destOrd="0" presId="urn:microsoft.com/office/officeart/2005/8/layout/list1"/>
    <dgm:cxn modelId="{6026B4B4-008E-488C-A511-F44DD8FAAA6F}" type="presParOf" srcId="{6187CC3F-BE88-4E44-9DE5-2A1138DF4564}" destId="{9622116D-F5E6-42C5-8703-94E0F913F051}" srcOrd="9" destOrd="0" presId="urn:microsoft.com/office/officeart/2005/8/layout/list1"/>
    <dgm:cxn modelId="{E6CD67E0-FA8F-4BC3-A759-59ABCEC8D315}" type="presParOf" srcId="{6187CC3F-BE88-4E44-9DE5-2A1138DF4564}" destId="{9FD0329D-B5D8-442C-801B-B6E9C443017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2L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614B2B5-EB0B-406E-8085-F82DF66C012C}">
      <dgm:prSet phldrT="[Text]"/>
      <dgm:spPr/>
      <dgm:t>
        <a:bodyPr/>
        <a:lstStyle/>
        <a:p>
          <a:r>
            <a:rPr lang="en-US" dirty="0"/>
            <a:t>3L or 4L</a:t>
          </a:r>
        </a:p>
      </dgm:t>
    </dgm:pt>
    <dgm:pt modelId="{4061ED4E-934D-49EA-85D5-565A1C5CBC05}" type="parTrans" cxnId="{A6C0B633-4ACD-4E2B-8BCC-732251862890}">
      <dgm:prSet/>
      <dgm:spPr/>
      <dgm:t>
        <a:bodyPr/>
        <a:lstStyle/>
        <a:p>
          <a:endParaRPr lang="en-US"/>
        </a:p>
      </dgm:t>
    </dgm:pt>
    <dgm:pt modelId="{6BC10D3E-DAB8-4DD4-80AF-8C120ADE1720}" type="sibTrans" cxnId="{A6C0B633-4ACD-4E2B-8BCC-732251862890}">
      <dgm:prSet/>
      <dgm:spPr/>
      <dgm:t>
        <a:bodyPr/>
        <a:lstStyle/>
        <a:p>
          <a:endParaRPr lang="en-US"/>
        </a:p>
      </dgm:t>
    </dgm:pt>
    <dgm:pt modelId="{4A71930F-F8B1-4939-BCED-D71D0811D918}">
      <dgm:prSet phldrT="[Text]"/>
      <dgm:spPr/>
      <dgm:t>
        <a:bodyPr/>
        <a:lstStyle/>
        <a:p>
          <a:r>
            <a:rPr lang="en-US" dirty="0"/>
            <a:t>Criminal Procedure I (3)</a:t>
          </a:r>
        </a:p>
      </dgm:t>
    </dgm:pt>
    <dgm:pt modelId="{D0E9D929-AEC3-45E2-B693-6F06B30B302D}" type="parTrans" cxnId="{CA00E701-1C73-4711-AE4D-279636FCB9B8}">
      <dgm:prSet/>
      <dgm:spPr/>
      <dgm:t>
        <a:bodyPr/>
        <a:lstStyle/>
        <a:p>
          <a:endParaRPr lang="en-US"/>
        </a:p>
      </dgm:t>
    </dgm:pt>
    <dgm:pt modelId="{5DC87DD3-2C23-4720-A919-D12F6928821D}" type="sibTrans" cxnId="{CA00E701-1C73-4711-AE4D-279636FCB9B8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/>
            <a:t>Evidence (4)</a:t>
          </a: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7D1D2496-D8B9-4EEB-9B92-BE596FB12C7E}">
      <dgm:prSet phldrT="[Text]"/>
      <dgm:spPr/>
      <dgm:t>
        <a:bodyPr/>
        <a:lstStyle/>
        <a:p>
          <a:r>
            <a:rPr lang="en-US" dirty="0"/>
            <a:t>Con Law (4)</a:t>
          </a:r>
        </a:p>
      </dgm:t>
    </dgm:pt>
    <dgm:pt modelId="{04D83626-8942-49E0-B0DE-6D593AD11D33}" type="parTrans" cxnId="{2384839B-AF2E-417C-BE05-7511676095FA}">
      <dgm:prSet/>
      <dgm:spPr/>
      <dgm:t>
        <a:bodyPr/>
        <a:lstStyle/>
        <a:p>
          <a:endParaRPr lang="en-US"/>
        </a:p>
      </dgm:t>
    </dgm:pt>
    <dgm:pt modelId="{0D6C5EC7-B90F-447E-95FD-8DFBA262EDCE}" type="sibTrans" cxnId="{2384839B-AF2E-417C-BE05-7511676095FA}">
      <dgm:prSet/>
      <dgm:spPr/>
      <dgm:t>
        <a:bodyPr/>
        <a:lstStyle/>
        <a:p>
          <a:endParaRPr lang="en-US"/>
        </a:p>
      </dgm:t>
    </dgm:pt>
    <dgm:pt modelId="{87EA0B18-DBFF-413D-A7FC-DBC0B76694DB}">
      <dgm:prSet phldrT="[Text]"/>
      <dgm:spPr/>
      <dgm:t>
        <a:bodyPr/>
        <a:lstStyle/>
        <a:p>
          <a:r>
            <a:rPr lang="en-US" dirty="0"/>
            <a:t>Professional Responsibility (2)</a:t>
          </a:r>
        </a:p>
      </dgm:t>
    </dgm:pt>
    <dgm:pt modelId="{586A0884-1319-4C38-9751-458EBB40530B}" type="parTrans" cxnId="{546CA394-7EDC-478E-924B-D62EA1AD861D}">
      <dgm:prSet/>
      <dgm:spPr/>
      <dgm:t>
        <a:bodyPr/>
        <a:lstStyle/>
        <a:p>
          <a:endParaRPr lang="en-US"/>
        </a:p>
      </dgm:t>
    </dgm:pt>
    <dgm:pt modelId="{3D47D04D-307C-4B6E-A276-E1AA2FC4646B}" type="sibTrans" cxnId="{546CA394-7EDC-478E-924B-D62EA1AD861D}">
      <dgm:prSet/>
      <dgm:spPr/>
      <dgm:t>
        <a:bodyPr/>
        <a:lstStyle/>
        <a:p>
          <a:endParaRPr lang="en-US"/>
        </a:p>
      </dgm:t>
    </dgm:pt>
    <dgm:pt modelId="{DFA4B94B-22B9-43A0-9610-72A59D0C278C}">
      <dgm:prSet phldrT="[Text]"/>
      <dgm:spPr/>
      <dgm:t>
        <a:bodyPr/>
        <a:lstStyle/>
        <a:p>
          <a:r>
            <a:rPr lang="en-US" dirty="0"/>
            <a:t>Property I &amp; II (6)</a:t>
          </a:r>
        </a:p>
      </dgm:t>
    </dgm:pt>
    <dgm:pt modelId="{C0504616-6C07-4AC6-B369-D3F80FA03459}" type="parTrans" cxnId="{3A7F7B98-0DF3-4F3E-85CE-046A23D63001}">
      <dgm:prSet/>
      <dgm:spPr/>
      <dgm:t>
        <a:bodyPr/>
        <a:lstStyle/>
        <a:p>
          <a:endParaRPr lang="en-US"/>
        </a:p>
      </dgm:t>
    </dgm:pt>
    <dgm:pt modelId="{BFD26231-DF84-44D8-B638-F62DFC7E79AF}" type="sibTrans" cxnId="{3A7F7B98-0DF3-4F3E-85CE-046A23D63001}">
      <dgm:prSet/>
      <dgm:spPr/>
      <dgm:t>
        <a:bodyPr/>
        <a:lstStyle/>
        <a:p>
          <a:endParaRPr lang="en-US"/>
        </a:p>
      </dgm:t>
    </dgm:pt>
    <dgm:pt modelId="{10E0006E-51B7-42D5-BCE4-3BB822861E7B}">
      <dgm:prSet phldrT="[Text]"/>
      <dgm:spPr/>
      <dgm:t>
        <a:bodyPr/>
        <a:lstStyle/>
        <a:p>
          <a:r>
            <a:rPr lang="en-US" dirty="0"/>
            <a:t>Contracts I &amp; II (5) </a:t>
          </a:r>
        </a:p>
      </dgm:t>
    </dgm:pt>
    <dgm:pt modelId="{525FB4C4-4AEA-4C47-B485-175868623E9C}" type="parTrans" cxnId="{4721A5DD-1E5C-4394-8E24-A1E366441FF1}">
      <dgm:prSet/>
      <dgm:spPr/>
      <dgm:t>
        <a:bodyPr/>
        <a:lstStyle/>
        <a:p>
          <a:endParaRPr lang="en-US"/>
        </a:p>
      </dgm:t>
    </dgm:pt>
    <dgm:pt modelId="{30C827DE-B5F7-40F8-BA79-666FE354985D}" type="sibTrans" cxnId="{4721A5DD-1E5C-4394-8E24-A1E366441FF1}">
      <dgm:prSet/>
      <dgm:spPr/>
      <dgm:t>
        <a:bodyPr/>
        <a:lstStyle/>
        <a:p>
          <a:endParaRPr lang="en-US"/>
        </a:p>
      </dgm:t>
    </dgm:pt>
    <dgm:pt modelId="{DF360496-9EED-4473-B523-7DE29BFFA55A}">
      <dgm:prSet phldrT="[Text]"/>
      <dgm:spPr/>
      <dgm:t>
        <a:bodyPr/>
        <a:lstStyle/>
        <a:p>
          <a:r>
            <a:rPr lang="en-US" dirty="0"/>
            <a:t>Bar Prep (3) – Spring Only</a:t>
          </a:r>
        </a:p>
      </dgm:t>
    </dgm:pt>
    <dgm:pt modelId="{E3922D51-45D5-4D2D-AF3F-CA686439E62F}" type="parTrans" cxnId="{58C94CD3-E18A-442D-8F58-3B7844D2CC2E}">
      <dgm:prSet/>
      <dgm:spPr/>
      <dgm:t>
        <a:bodyPr/>
        <a:lstStyle/>
        <a:p>
          <a:endParaRPr lang="en-US"/>
        </a:p>
      </dgm:t>
    </dgm:pt>
    <dgm:pt modelId="{E1C62817-C9DA-4F87-871E-905947F84CA2}" type="sibTrans" cxnId="{58C94CD3-E18A-442D-8F58-3B7844D2CC2E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2"/>
      <dgm:spPr/>
    </dgm:pt>
    <dgm:pt modelId="{D72A9522-1D72-41C6-96F0-C142043A41B5}" type="pres">
      <dgm:prSet presAssocID="{6A1C098C-25ED-4D0B-B308-F0CC7085F2E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2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F3A57320-9820-4FEE-84B6-963ED9821FD0}" type="pres">
      <dgm:prSet presAssocID="{F614B2B5-EB0B-406E-8085-F82DF66C012C}" presName="parentLin" presStyleCnt="0"/>
      <dgm:spPr/>
    </dgm:pt>
    <dgm:pt modelId="{9B298C03-AC9E-4D31-B72B-9534C8745577}" type="pres">
      <dgm:prSet presAssocID="{F614B2B5-EB0B-406E-8085-F82DF66C012C}" presName="parentLeftMargin" presStyleLbl="node1" presStyleIdx="0" presStyleCnt="2"/>
      <dgm:spPr/>
    </dgm:pt>
    <dgm:pt modelId="{67195CD1-D946-4DC6-AF1D-FE576C5DD472}" type="pres">
      <dgm:prSet presAssocID="{F614B2B5-EB0B-406E-8085-F82DF66C012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E4A6C28C-5A38-47CD-88B3-6EB998F7E3F6}" type="pres">
      <dgm:prSet presAssocID="{F614B2B5-EB0B-406E-8085-F82DF66C012C}" presName="negativeSpace" presStyleCnt="0"/>
      <dgm:spPr/>
    </dgm:pt>
    <dgm:pt modelId="{8C252800-8637-4200-BA2A-3A401106AB2B}" type="pres">
      <dgm:prSet presAssocID="{F614B2B5-EB0B-406E-8085-F82DF66C012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A00E701-1C73-4711-AE4D-279636FCB9B8}" srcId="{F614B2B5-EB0B-406E-8085-F82DF66C012C}" destId="{4A71930F-F8B1-4939-BCED-D71D0811D918}" srcOrd="0" destOrd="0" parTransId="{D0E9D929-AEC3-45E2-B693-6F06B30B302D}" sibTransId="{5DC87DD3-2C23-4720-A919-D12F6928821D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A6C0B633-4ACD-4E2B-8BCC-732251862890}" srcId="{16208F97-A47C-4502-A234-69794C1C9822}" destId="{F614B2B5-EB0B-406E-8085-F82DF66C012C}" srcOrd="1" destOrd="0" parTransId="{4061ED4E-934D-49EA-85D5-565A1C5CBC05}" sibTransId="{6BC10D3E-DAB8-4DD4-80AF-8C120ADE1720}"/>
    <dgm:cxn modelId="{40D8A239-48F7-4250-8FE0-B4AC0616C8A9}" type="presOf" srcId="{F614B2B5-EB0B-406E-8085-F82DF66C012C}" destId="{67195CD1-D946-4DC6-AF1D-FE576C5DD472}" srcOrd="1" destOrd="0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90AC2546-7D18-4170-AD02-4ECF273E961E}" type="presOf" srcId="{87EA0B18-DBFF-413D-A7FC-DBC0B76694DB}" destId="{8C252800-8637-4200-BA2A-3A401106AB2B}" srcOrd="0" destOrd="1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EA22E846-B4FA-453B-9CDA-BF12970535B6}" type="presOf" srcId="{7D1D2496-D8B9-4EEB-9B92-BE596FB12C7E}" destId="{22F25E8F-5B20-42CC-8165-78C168108F99}" srcOrd="0" destOrd="1" presId="urn:microsoft.com/office/officeart/2005/8/layout/list1"/>
    <dgm:cxn modelId="{780C9B6C-DD02-445F-803F-305EBED684A5}" type="presOf" srcId="{DFA4B94B-22B9-43A0-9610-72A59D0C278C}" destId="{22F25E8F-5B20-42CC-8165-78C168108F99}" srcOrd="0" destOrd="2" presId="urn:microsoft.com/office/officeart/2005/8/layout/list1"/>
    <dgm:cxn modelId="{546CA394-7EDC-478E-924B-D62EA1AD861D}" srcId="{F614B2B5-EB0B-406E-8085-F82DF66C012C}" destId="{87EA0B18-DBFF-413D-A7FC-DBC0B76694DB}" srcOrd="1" destOrd="0" parTransId="{586A0884-1319-4C38-9751-458EBB40530B}" sibTransId="{3D47D04D-307C-4B6E-A276-E1AA2FC4646B}"/>
    <dgm:cxn modelId="{3A7F7B98-0DF3-4F3E-85CE-046A23D63001}" srcId="{6A1C098C-25ED-4D0B-B308-F0CC7085F2EC}" destId="{DFA4B94B-22B9-43A0-9610-72A59D0C278C}" srcOrd="2" destOrd="0" parTransId="{C0504616-6C07-4AC6-B369-D3F80FA03459}" sibTransId="{BFD26231-DF84-44D8-B638-F62DFC7E79AF}"/>
    <dgm:cxn modelId="{2384839B-AF2E-417C-BE05-7511676095FA}" srcId="{6A1C098C-25ED-4D0B-B308-F0CC7085F2EC}" destId="{7D1D2496-D8B9-4EEB-9B92-BE596FB12C7E}" srcOrd="1" destOrd="0" parTransId="{04D83626-8942-49E0-B0DE-6D593AD11D33}" sibTransId="{0D6C5EC7-B90F-447E-95FD-8DFBA262EDCE}"/>
    <dgm:cxn modelId="{F02415AB-F840-4C49-AB9A-23FC73A457EB}" type="presOf" srcId="{10E0006E-51B7-42D5-BCE4-3BB822861E7B}" destId="{22F25E8F-5B20-42CC-8165-78C168108F99}" srcOrd="0" destOrd="3" presId="urn:microsoft.com/office/officeart/2005/8/layout/list1"/>
    <dgm:cxn modelId="{93D9ABC9-ED31-4B14-982B-CDCEB3997492}" type="presOf" srcId="{DF360496-9EED-4473-B523-7DE29BFFA55A}" destId="{8C252800-8637-4200-BA2A-3A401106AB2B}" srcOrd="0" destOrd="2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58C94CD3-E18A-442D-8F58-3B7844D2CC2E}" srcId="{F614B2B5-EB0B-406E-8085-F82DF66C012C}" destId="{DF360496-9EED-4473-B523-7DE29BFFA55A}" srcOrd="2" destOrd="0" parTransId="{E3922D51-45D5-4D2D-AF3F-CA686439E62F}" sibTransId="{E1C62817-C9DA-4F87-871E-905947F84CA2}"/>
    <dgm:cxn modelId="{4721A5DD-1E5C-4394-8E24-A1E366441FF1}" srcId="{6A1C098C-25ED-4D0B-B308-F0CC7085F2EC}" destId="{10E0006E-51B7-42D5-BCE4-3BB822861E7B}" srcOrd="3" destOrd="0" parTransId="{525FB4C4-4AEA-4C47-B485-175868623E9C}" sibTransId="{30C827DE-B5F7-40F8-BA79-666FE354985D}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AE171E7-912D-4942-B111-7B44D24C09B9}" type="presOf" srcId="{F614B2B5-EB0B-406E-8085-F82DF66C012C}" destId="{9B298C03-AC9E-4D31-B72B-9534C8745577}" srcOrd="0" destOrd="0" presId="urn:microsoft.com/office/officeart/2005/8/layout/list1"/>
    <dgm:cxn modelId="{ABF22DEE-F1DB-4BEA-9CD4-04E5E174671C}" type="presOf" srcId="{4A71930F-F8B1-4939-BCED-D71D0811D918}" destId="{8C252800-8637-4200-BA2A-3A401106AB2B}" srcOrd="0" destOrd="0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6ABA9541-80AF-4223-BAB0-4B960DDFDEE4}" type="presParOf" srcId="{6187CC3F-BE88-4E44-9DE5-2A1138DF4564}" destId="{F3A57320-9820-4FEE-84B6-963ED9821FD0}" srcOrd="4" destOrd="0" presId="urn:microsoft.com/office/officeart/2005/8/layout/list1"/>
    <dgm:cxn modelId="{05A5FEA1-ADA6-4D3C-B7BA-0CC0131E539A}" type="presParOf" srcId="{F3A57320-9820-4FEE-84B6-963ED9821FD0}" destId="{9B298C03-AC9E-4D31-B72B-9534C8745577}" srcOrd="0" destOrd="0" presId="urn:microsoft.com/office/officeart/2005/8/layout/list1"/>
    <dgm:cxn modelId="{1095DBFE-2D3A-41F9-A752-5034CCCDCBA8}" type="presParOf" srcId="{F3A57320-9820-4FEE-84B6-963ED9821FD0}" destId="{67195CD1-D946-4DC6-AF1D-FE576C5DD472}" srcOrd="1" destOrd="0" presId="urn:microsoft.com/office/officeart/2005/8/layout/list1"/>
    <dgm:cxn modelId="{9DB0D095-3CF3-450B-A271-75D6521F080F}" type="presParOf" srcId="{6187CC3F-BE88-4E44-9DE5-2A1138DF4564}" destId="{E4A6C28C-5A38-47CD-88B3-6EB998F7E3F6}" srcOrd="5" destOrd="0" presId="urn:microsoft.com/office/officeart/2005/8/layout/list1"/>
    <dgm:cxn modelId="{EACD7196-F3FB-4EAD-94D6-E836F598C68A}" type="presParOf" srcId="{6187CC3F-BE88-4E44-9DE5-2A1138DF4564}" destId="{8C252800-8637-4200-BA2A-3A401106AB2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Choose TWO (or more)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Corporate Tax</a:t>
          </a:r>
          <a:endParaRPr lang="en-US" dirty="0">
            <a:solidFill>
              <a:schemeClr val="tx1"/>
            </a:solidFill>
          </a:endParaRP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68E19450-FCC9-47D3-85E6-01FD78DFBF4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Fair Employment</a:t>
          </a:r>
        </a:p>
      </dgm:t>
    </dgm:pt>
    <dgm:pt modelId="{35F1FBF3-0430-4D5E-8A2B-47308A8EF680}" type="parTrans" cxnId="{16AD11F7-7931-4FD6-A725-BB77DF81C646}">
      <dgm:prSet/>
      <dgm:spPr/>
      <dgm:t>
        <a:bodyPr/>
        <a:lstStyle/>
        <a:p>
          <a:endParaRPr lang="en-US"/>
        </a:p>
      </dgm:t>
    </dgm:pt>
    <dgm:pt modelId="{885A71C1-83DD-469F-8F8B-4CC451B50AAE}" type="sibTrans" cxnId="{16AD11F7-7931-4FD6-A725-BB77DF81C646}">
      <dgm:prSet/>
      <dgm:spPr/>
      <dgm:t>
        <a:bodyPr/>
        <a:lstStyle/>
        <a:p>
          <a:endParaRPr lang="en-US"/>
        </a:p>
      </dgm:t>
    </dgm:pt>
    <dgm:pt modelId="{E01AB524-DA11-4EAA-B32E-D34AF109D58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Income Taxation</a:t>
          </a:r>
        </a:p>
      </dgm:t>
    </dgm:pt>
    <dgm:pt modelId="{67B346F2-A6FC-418D-8C3A-8CC82E54771E}" type="parTrans" cxnId="{5F95A1D6-95D9-4718-A0CD-28E7F9510044}">
      <dgm:prSet/>
      <dgm:spPr/>
      <dgm:t>
        <a:bodyPr/>
        <a:lstStyle/>
        <a:p>
          <a:endParaRPr lang="en-US"/>
        </a:p>
      </dgm:t>
    </dgm:pt>
    <dgm:pt modelId="{FE2C3929-773F-4534-9801-48EEA92871F1}" type="sibTrans" cxnId="{5F95A1D6-95D9-4718-A0CD-28E7F9510044}">
      <dgm:prSet/>
      <dgm:spPr/>
      <dgm:t>
        <a:bodyPr/>
        <a:lstStyle/>
        <a:p>
          <a:endParaRPr lang="en-US"/>
        </a:p>
      </dgm:t>
    </dgm:pt>
    <dgm:pt modelId="{C113C64E-96C3-4914-A42F-370C1426979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Legislation</a:t>
          </a:r>
        </a:p>
      </dgm:t>
    </dgm:pt>
    <dgm:pt modelId="{87C600DA-79AA-429B-9997-6068DEDC95BD}" type="parTrans" cxnId="{F5298A01-BFB2-4624-9C63-0E20E006A824}">
      <dgm:prSet/>
      <dgm:spPr/>
      <dgm:t>
        <a:bodyPr/>
        <a:lstStyle/>
        <a:p>
          <a:endParaRPr lang="en-US"/>
        </a:p>
      </dgm:t>
    </dgm:pt>
    <dgm:pt modelId="{30B4B521-F804-42D0-87FE-AA7D8F8B6238}" type="sibTrans" cxnId="{F5298A01-BFB2-4624-9C63-0E20E006A824}">
      <dgm:prSet/>
      <dgm:spPr/>
      <dgm:t>
        <a:bodyPr/>
        <a:lstStyle/>
        <a:p>
          <a:endParaRPr lang="en-US"/>
        </a:p>
      </dgm:t>
    </dgm:pt>
    <dgm:pt modelId="{CB12109F-724E-46E4-854F-813E08AF910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Sales</a:t>
          </a:r>
        </a:p>
      </dgm:t>
    </dgm:pt>
    <dgm:pt modelId="{6A9A14F4-B98D-4650-AEDA-2793CF5097D0}" type="parTrans" cxnId="{E0066CAC-E421-48AD-A277-064E35A6071A}">
      <dgm:prSet/>
      <dgm:spPr/>
      <dgm:t>
        <a:bodyPr/>
        <a:lstStyle/>
        <a:p>
          <a:endParaRPr lang="en-US"/>
        </a:p>
      </dgm:t>
    </dgm:pt>
    <dgm:pt modelId="{E829E1BA-1260-4E80-B680-ED0BED3A3585}" type="sibTrans" cxnId="{E0066CAC-E421-48AD-A277-064E35A6071A}">
      <dgm:prSet/>
      <dgm:spPr/>
      <dgm:t>
        <a:bodyPr/>
        <a:lstStyle/>
        <a:p>
          <a:endParaRPr lang="en-US"/>
        </a:p>
      </dgm:t>
    </dgm:pt>
    <dgm:pt modelId="{4B51C7F1-5476-46AB-B63D-B573010F8D5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Secured Transactions</a:t>
          </a:r>
        </a:p>
      </dgm:t>
    </dgm:pt>
    <dgm:pt modelId="{63A5CD9E-DFD3-4B16-9936-B52C2FC4B3F5}" type="parTrans" cxnId="{2BA90B7F-2602-4A85-A72D-20F5320F5D88}">
      <dgm:prSet/>
      <dgm:spPr/>
      <dgm:t>
        <a:bodyPr/>
        <a:lstStyle/>
        <a:p>
          <a:endParaRPr lang="en-US"/>
        </a:p>
      </dgm:t>
    </dgm:pt>
    <dgm:pt modelId="{970CE221-61AE-4941-AEE9-3131A594D1CB}" type="sibTrans" cxnId="{2BA90B7F-2602-4A85-A72D-20F5320F5D88}">
      <dgm:prSet/>
      <dgm:spPr/>
      <dgm:t>
        <a:bodyPr/>
        <a:lstStyle/>
        <a:p>
          <a:endParaRPr lang="en-US"/>
        </a:p>
      </dgm:t>
    </dgm:pt>
    <dgm:pt modelId="{A9C19437-D9F8-4E5E-B549-378DC8A3C83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Labor Law</a:t>
          </a:r>
        </a:p>
      </dgm:t>
    </dgm:pt>
    <dgm:pt modelId="{9CCB7756-E1BC-4AFB-A27E-377C5B796D8E}" type="parTrans" cxnId="{BCA5865A-85D8-464D-8033-24A57AD5D8A0}">
      <dgm:prSet/>
      <dgm:spPr/>
      <dgm:t>
        <a:bodyPr/>
        <a:lstStyle/>
        <a:p>
          <a:endParaRPr lang="en-US"/>
        </a:p>
      </dgm:t>
    </dgm:pt>
    <dgm:pt modelId="{1BD9EA66-4D29-46D6-86EA-9F79750AEB45}" type="sibTrans" cxnId="{BCA5865A-85D8-464D-8033-24A57AD5D8A0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1"/>
      <dgm:spPr/>
    </dgm:pt>
    <dgm:pt modelId="{D72A9522-1D72-41C6-96F0-C142043A41B5}" type="pres">
      <dgm:prSet presAssocID="{6A1C098C-25ED-4D0B-B308-F0CC7085F2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F5298A01-BFB2-4624-9C63-0E20E006A824}" srcId="{6A1C098C-25ED-4D0B-B308-F0CC7085F2EC}" destId="{C113C64E-96C3-4914-A42F-370C14269790}" srcOrd="4" destOrd="0" parTransId="{87C600DA-79AA-429B-9997-6068DEDC95BD}" sibTransId="{30B4B521-F804-42D0-87FE-AA7D8F8B6238}"/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83595810-7072-4E8B-B363-595A3D9690D5}" type="presOf" srcId="{A9C19437-D9F8-4E5E-B549-378DC8A3C834}" destId="{22F25E8F-5B20-42CC-8165-78C168108F99}" srcOrd="0" destOrd="3" presId="urn:microsoft.com/office/officeart/2005/8/layout/list1"/>
    <dgm:cxn modelId="{7A31E118-DFBD-4EF8-8277-FDADB3FF590B}" type="presOf" srcId="{CB12109F-724E-46E4-854F-813E08AF9107}" destId="{22F25E8F-5B20-42CC-8165-78C168108F99}" srcOrd="0" destOrd="5" presId="urn:microsoft.com/office/officeart/2005/8/layout/list1"/>
    <dgm:cxn modelId="{E22A8623-70AF-4D43-BA29-9C248B321273}" type="presOf" srcId="{E01AB524-DA11-4EAA-B32E-D34AF109D582}" destId="{22F25E8F-5B20-42CC-8165-78C168108F99}" srcOrd="0" destOrd="2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B719E947-127F-48DC-BBC9-011AC2B12E16}" type="presOf" srcId="{4B51C7F1-5476-46AB-B63D-B573010F8D57}" destId="{22F25E8F-5B20-42CC-8165-78C168108F99}" srcOrd="0" destOrd="6" presId="urn:microsoft.com/office/officeart/2005/8/layout/list1"/>
    <dgm:cxn modelId="{58FF0152-8875-463C-B0E4-3D7BE8483018}" type="presOf" srcId="{68E19450-FCC9-47D3-85E6-01FD78DFBF49}" destId="{22F25E8F-5B20-42CC-8165-78C168108F99}" srcOrd="0" destOrd="1" presId="urn:microsoft.com/office/officeart/2005/8/layout/list1"/>
    <dgm:cxn modelId="{BCA5865A-85D8-464D-8033-24A57AD5D8A0}" srcId="{6A1C098C-25ED-4D0B-B308-F0CC7085F2EC}" destId="{A9C19437-D9F8-4E5E-B549-378DC8A3C834}" srcOrd="3" destOrd="0" parTransId="{9CCB7756-E1BC-4AFB-A27E-377C5B796D8E}" sibTransId="{1BD9EA66-4D29-46D6-86EA-9F79750AEB45}"/>
    <dgm:cxn modelId="{2BA90B7F-2602-4A85-A72D-20F5320F5D88}" srcId="{6A1C098C-25ED-4D0B-B308-F0CC7085F2EC}" destId="{4B51C7F1-5476-46AB-B63D-B573010F8D57}" srcOrd="6" destOrd="0" parTransId="{63A5CD9E-DFD3-4B16-9936-B52C2FC4B3F5}" sibTransId="{970CE221-61AE-4941-AEE9-3131A594D1CB}"/>
    <dgm:cxn modelId="{E0066CAC-E421-48AD-A277-064E35A6071A}" srcId="{6A1C098C-25ED-4D0B-B308-F0CC7085F2EC}" destId="{CB12109F-724E-46E4-854F-813E08AF9107}" srcOrd="5" destOrd="0" parTransId="{6A9A14F4-B98D-4650-AEDA-2793CF5097D0}" sibTransId="{E829E1BA-1260-4E80-B680-ED0BED3A3585}"/>
    <dgm:cxn modelId="{1B080FCA-BCAB-4ABA-A80A-F72A185982DF}" type="presOf" srcId="{C113C64E-96C3-4914-A42F-370C14269790}" destId="{22F25E8F-5B20-42CC-8165-78C168108F99}" srcOrd="0" destOrd="4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5F95A1D6-95D9-4718-A0CD-28E7F9510044}" srcId="{6A1C098C-25ED-4D0B-B308-F0CC7085F2EC}" destId="{E01AB524-DA11-4EAA-B32E-D34AF109D582}" srcOrd="2" destOrd="0" parTransId="{67B346F2-A6FC-418D-8C3A-8CC82E54771E}" sibTransId="{FE2C3929-773F-4534-9801-48EEA92871F1}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16AD11F7-7931-4FD6-A725-BB77DF81C646}" srcId="{6A1C098C-25ED-4D0B-B308-F0CC7085F2EC}" destId="{68E19450-FCC9-47D3-85E6-01FD78DFBF49}" srcOrd="1" destOrd="0" parTransId="{35F1FBF3-0430-4D5E-8A2B-47308A8EF680}" sibTransId="{885A71C1-83DD-469F-8F8B-4CC451B50AAE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Choose TWO (or more)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F36262BA-35CB-46BF-8418-AD7F0C3E3632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Administrative Law</a:t>
          </a:r>
          <a:endParaRPr lang="en-US" dirty="0">
            <a:solidFill>
              <a:schemeClr val="tx1"/>
            </a:solidFill>
          </a:endParaRPr>
        </a:p>
      </dgm:t>
    </dgm:pt>
    <dgm:pt modelId="{E8ED6FA3-E3F3-4799-A2E2-7F726B765D5F}" type="parTrans" cxnId="{4830FBE1-FDB6-4420-ACD2-8D6C8D7F0504}">
      <dgm:prSet/>
      <dgm:spPr/>
      <dgm:t>
        <a:bodyPr/>
        <a:lstStyle/>
        <a:p>
          <a:endParaRPr lang="en-US"/>
        </a:p>
      </dgm:t>
    </dgm:pt>
    <dgm:pt modelId="{4B2F97AC-5C06-4258-9378-63137FBE9DD7}" type="sibTrans" cxnId="{4830FBE1-FDB6-4420-ACD2-8D6C8D7F0504}">
      <dgm:prSet/>
      <dgm:spPr/>
      <dgm:t>
        <a:bodyPr/>
        <a:lstStyle/>
        <a:p>
          <a:endParaRPr lang="en-US"/>
        </a:p>
      </dgm:t>
    </dgm:pt>
    <dgm:pt modelId="{10D5B8BC-0C20-49A7-A118-E037F3C601CF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Business Organizations</a:t>
          </a:r>
        </a:p>
      </dgm:t>
    </dgm:pt>
    <dgm:pt modelId="{8CFCCF8F-33E7-43DD-8F16-FDA7DF50CADF}" type="parTrans" cxnId="{4B74A465-683B-4108-97D6-1C9584931491}">
      <dgm:prSet/>
      <dgm:spPr/>
      <dgm:t>
        <a:bodyPr/>
        <a:lstStyle/>
        <a:p>
          <a:endParaRPr lang="en-US"/>
        </a:p>
      </dgm:t>
    </dgm:pt>
    <dgm:pt modelId="{8FD89D99-E744-4490-8334-07E231C94D80}" type="sibTrans" cxnId="{4B74A465-683B-4108-97D6-1C9584931491}">
      <dgm:prSet/>
      <dgm:spPr/>
      <dgm:t>
        <a:bodyPr/>
        <a:lstStyle/>
        <a:p>
          <a:endParaRPr lang="en-US"/>
        </a:p>
      </dgm:t>
    </dgm:pt>
    <dgm:pt modelId="{FCD41807-F1D1-4812-8FAA-6D20A4EEFA8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Conflict of Laws</a:t>
          </a:r>
        </a:p>
      </dgm:t>
    </dgm:pt>
    <dgm:pt modelId="{9B909401-A559-448F-B9FE-A6D0DDEC2DCC}" type="parTrans" cxnId="{57427483-F29E-43D8-9D3D-4CE859EA86A8}">
      <dgm:prSet/>
      <dgm:spPr/>
      <dgm:t>
        <a:bodyPr/>
        <a:lstStyle/>
        <a:p>
          <a:endParaRPr lang="en-US"/>
        </a:p>
      </dgm:t>
    </dgm:pt>
    <dgm:pt modelId="{466FBBE2-3DE1-4B14-9684-1769F3EDC5CC}" type="sibTrans" cxnId="{57427483-F29E-43D8-9D3D-4CE859EA86A8}">
      <dgm:prSet/>
      <dgm:spPr/>
      <dgm:t>
        <a:bodyPr/>
        <a:lstStyle/>
        <a:p>
          <a:endParaRPr lang="en-US"/>
        </a:p>
      </dgm:t>
    </dgm:pt>
    <dgm:pt modelId="{B0064084-9D51-4644-9735-157399D005B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Decedents’ Estates</a:t>
          </a:r>
        </a:p>
      </dgm:t>
    </dgm:pt>
    <dgm:pt modelId="{6E815FBD-43CF-4EB8-AAE4-9C4DBF65D4A2}" type="parTrans" cxnId="{9DCDF5E7-6121-444A-891C-F85514AEC883}">
      <dgm:prSet/>
      <dgm:spPr/>
      <dgm:t>
        <a:bodyPr/>
        <a:lstStyle/>
        <a:p>
          <a:endParaRPr lang="en-US"/>
        </a:p>
      </dgm:t>
    </dgm:pt>
    <dgm:pt modelId="{87A7CD09-D496-4BD2-A3AC-CD3221E41EC1}" type="sibTrans" cxnId="{9DCDF5E7-6121-444A-891C-F85514AEC883}">
      <dgm:prSet/>
      <dgm:spPr/>
      <dgm:t>
        <a:bodyPr/>
        <a:lstStyle/>
        <a:p>
          <a:endParaRPr lang="en-US"/>
        </a:p>
      </dgm:t>
    </dgm:pt>
    <dgm:pt modelId="{4C8A4251-0619-45F0-B0A2-3F48B35496CA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Family Law</a:t>
          </a:r>
        </a:p>
      </dgm:t>
    </dgm:pt>
    <dgm:pt modelId="{F802E1D9-3563-400C-9DCE-AEAFC2AE9EE0}" type="parTrans" cxnId="{A5EF40B6-9996-413C-B9A3-3FA75FEE74F9}">
      <dgm:prSet/>
      <dgm:spPr/>
      <dgm:t>
        <a:bodyPr/>
        <a:lstStyle/>
        <a:p>
          <a:endParaRPr lang="en-US"/>
        </a:p>
      </dgm:t>
    </dgm:pt>
    <dgm:pt modelId="{2CF6793D-4023-41B3-B0CF-FFCEA6480212}" type="sibTrans" cxnId="{A5EF40B6-9996-413C-B9A3-3FA75FEE74F9}">
      <dgm:prSet/>
      <dgm:spPr/>
      <dgm:t>
        <a:bodyPr/>
        <a:lstStyle/>
        <a:p>
          <a:endParaRPr lang="en-US"/>
        </a:p>
      </dgm:t>
    </dgm:pt>
    <dgm:pt modelId="{01849F69-48DD-4C4C-AF3F-4D0F274ACC6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ission Gothic Regular"/>
              <a:cs typeface="Mission Gothic Regular"/>
            </a:rPr>
            <a:t>Remedies</a:t>
          </a:r>
        </a:p>
      </dgm:t>
    </dgm:pt>
    <dgm:pt modelId="{8ABC1E53-AB53-454F-949E-2C6981B260A0}" type="parTrans" cxnId="{11C9FAE7-D4AF-44DF-A68E-0877C3A8F202}">
      <dgm:prSet/>
      <dgm:spPr/>
      <dgm:t>
        <a:bodyPr/>
        <a:lstStyle/>
        <a:p>
          <a:endParaRPr lang="en-US"/>
        </a:p>
      </dgm:t>
    </dgm:pt>
    <dgm:pt modelId="{8198127C-CF81-492D-A1CD-FFA105284A86}" type="sibTrans" cxnId="{11C9FAE7-D4AF-44DF-A68E-0877C3A8F202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1"/>
      <dgm:spPr/>
    </dgm:pt>
    <dgm:pt modelId="{D72A9522-1D72-41C6-96F0-C142043A41B5}" type="pres">
      <dgm:prSet presAssocID="{6A1C098C-25ED-4D0B-B308-F0CC7085F2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90E1CE39-4EFE-4953-8D78-F9A1CD58C1A8}" type="presOf" srcId="{4C8A4251-0619-45F0-B0A2-3F48B35496CA}" destId="{22F25E8F-5B20-42CC-8165-78C168108F99}" srcOrd="0" destOrd="4" presId="urn:microsoft.com/office/officeart/2005/8/layout/list1"/>
    <dgm:cxn modelId="{B319C05D-A891-462D-B5E1-80F1E2F49D83}" type="presOf" srcId="{01849F69-48DD-4C4C-AF3F-4D0F274ACC68}" destId="{22F25E8F-5B20-42CC-8165-78C168108F99}" srcOrd="0" destOrd="5" presId="urn:microsoft.com/office/officeart/2005/8/layout/list1"/>
    <dgm:cxn modelId="{A3396961-3EE6-46FB-9624-986852CD6F10}" type="presOf" srcId="{10D5B8BC-0C20-49A7-A118-E037F3C601CF}" destId="{22F25E8F-5B20-42CC-8165-78C168108F99}" srcOrd="0" destOrd="1" presId="urn:microsoft.com/office/officeart/2005/8/layout/list1"/>
    <dgm:cxn modelId="{DEDB0463-31E3-472A-AA05-6466CCCF64B9}" type="presOf" srcId="{F36262BA-35CB-46BF-8418-AD7F0C3E3632}" destId="{22F25E8F-5B20-42CC-8165-78C168108F99}" srcOrd="0" destOrd="0" presId="urn:microsoft.com/office/officeart/2005/8/layout/list1"/>
    <dgm:cxn modelId="{4B74A465-683B-4108-97D6-1C9584931491}" srcId="{6A1C098C-25ED-4D0B-B308-F0CC7085F2EC}" destId="{10D5B8BC-0C20-49A7-A118-E037F3C601CF}" srcOrd="1" destOrd="0" parTransId="{8CFCCF8F-33E7-43DD-8F16-FDA7DF50CADF}" sibTransId="{8FD89D99-E744-4490-8334-07E231C94D80}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57427483-F29E-43D8-9D3D-4CE859EA86A8}" srcId="{6A1C098C-25ED-4D0B-B308-F0CC7085F2EC}" destId="{FCD41807-F1D1-4812-8FAA-6D20A4EEFA89}" srcOrd="2" destOrd="0" parTransId="{9B909401-A559-448F-B9FE-A6D0DDEC2DCC}" sibTransId="{466FBBE2-3DE1-4B14-9684-1769F3EDC5CC}"/>
    <dgm:cxn modelId="{A5EF40B6-9996-413C-B9A3-3FA75FEE74F9}" srcId="{6A1C098C-25ED-4D0B-B308-F0CC7085F2EC}" destId="{4C8A4251-0619-45F0-B0A2-3F48B35496CA}" srcOrd="4" destOrd="0" parTransId="{F802E1D9-3563-400C-9DCE-AEAFC2AE9EE0}" sibTransId="{2CF6793D-4023-41B3-B0CF-FFCEA6480212}"/>
    <dgm:cxn modelId="{421C37C1-4916-406B-A36C-98C25A83F0FD}" type="presOf" srcId="{B0064084-9D51-4644-9735-157399D005BE}" destId="{22F25E8F-5B20-42CC-8165-78C168108F99}" srcOrd="0" destOrd="3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830FBE1-FDB6-4420-ACD2-8D6C8D7F0504}" srcId="{6A1C098C-25ED-4D0B-B308-F0CC7085F2EC}" destId="{F36262BA-35CB-46BF-8418-AD7F0C3E3632}" srcOrd="0" destOrd="0" parTransId="{E8ED6FA3-E3F3-4799-A2E2-7F726B765D5F}" sibTransId="{4B2F97AC-5C06-4258-9378-63137FBE9DD7}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9DCDF5E7-6121-444A-891C-F85514AEC883}" srcId="{6A1C098C-25ED-4D0B-B308-F0CC7085F2EC}" destId="{B0064084-9D51-4644-9735-157399D005BE}" srcOrd="3" destOrd="0" parTransId="{6E815FBD-43CF-4EB8-AAE4-9C4DBF65D4A2}" sibTransId="{87A7CD09-D496-4BD2-A3AC-CD3221E41EC1}"/>
    <dgm:cxn modelId="{11C9FAE7-D4AF-44DF-A68E-0877C3A8F202}" srcId="{6A1C098C-25ED-4D0B-B308-F0CC7085F2EC}" destId="{01849F69-48DD-4C4C-AF3F-4D0F274ACC68}" srcOrd="5" destOrd="0" parTransId="{8ABC1E53-AB53-454F-949E-2C6981B260A0}" sibTransId="{8198127C-CF81-492D-A1CD-FFA105284A86}"/>
    <dgm:cxn modelId="{73A46EE9-8A5B-47EF-ACB2-67E9070B4D4C}" type="presOf" srcId="{FCD41807-F1D1-4812-8FAA-6D20A4EEFA89}" destId="{22F25E8F-5B20-42CC-8165-78C168108F99}" srcOrd="0" destOrd="2" presId="urn:microsoft.com/office/officeart/2005/8/layout/list1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1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/>
        <a:lstStyle/>
        <a:p>
          <a:r>
            <a:rPr lang="en-US" dirty="0"/>
            <a:t>Seminars</a:t>
          </a:r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B77132DE-5E95-4491-A9BF-24C07693B464}">
      <dgm:prSet phldrT="[Text]"/>
      <dgm:spPr/>
      <dgm:t>
        <a:bodyPr/>
        <a:lstStyle/>
        <a:p>
          <a:r>
            <a:rPr lang="en-US" dirty="0"/>
            <a:t>C or better</a:t>
          </a:r>
        </a:p>
      </dgm:t>
    </dgm:pt>
    <dgm:pt modelId="{5E1DC111-784C-4895-8661-D8AF3B767C2C}" type="parTrans" cxnId="{FAC0F1A5-478F-4BFD-8D42-25C08A0A7840}">
      <dgm:prSet/>
      <dgm:spPr/>
      <dgm:t>
        <a:bodyPr/>
        <a:lstStyle/>
        <a:p>
          <a:endParaRPr lang="en-US"/>
        </a:p>
      </dgm:t>
    </dgm:pt>
    <dgm:pt modelId="{0B4BADE3-58AF-46A8-BD4D-F5CF15BE315D}" type="sibTrans" cxnId="{FAC0F1A5-478F-4BFD-8D42-25C08A0A7840}">
      <dgm:prSet/>
      <dgm:spPr/>
      <dgm:t>
        <a:bodyPr/>
        <a:lstStyle/>
        <a:p>
          <a:endParaRPr lang="en-US"/>
        </a:p>
      </dgm:t>
    </dgm:pt>
    <dgm:pt modelId="{28F6233A-5C2C-49C9-A561-B4B5F4654146}">
      <dgm:prSet phldrT="[Text]"/>
      <dgm:spPr/>
      <dgm:t>
        <a:bodyPr/>
        <a:lstStyle/>
        <a:p>
          <a:r>
            <a:rPr lang="en-US" dirty="0"/>
            <a:t>Law Review Notes</a:t>
          </a:r>
        </a:p>
      </dgm:t>
    </dgm:pt>
    <dgm:pt modelId="{F2D5EA46-E6D6-4887-9274-FF58D2066847}" type="parTrans" cxnId="{C2ADA7B0-D217-4486-A33B-DA22EF1B9503}">
      <dgm:prSet/>
      <dgm:spPr/>
      <dgm:t>
        <a:bodyPr/>
        <a:lstStyle/>
        <a:p>
          <a:endParaRPr lang="en-US"/>
        </a:p>
      </dgm:t>
    </dgm:pt>
    <dgm:pt modelId="{A05F84DB-FDAB-4861-84D0-659E1EA8B34A}" type="sibTrans" cxnId="{C2ADA7B0-D217-4486-A33B-DA22EF1B9503}">
      <dgm:prSet/>
      <dgm:spPr/>
      <dgm:t>
        <a:bodyPr/>
        <a:lstStyle/>
        <a:p>
          <a:endParaRPr lang="en-US"/>
        </a:p>
      </dgm:t>
    </dgm:pt>
    <dgm:pt modelId="{97BE3341-88DB-4520-BF9E-F4C5279C4295}">
      <dgm:prSet phldrT="[Text]"/>
      <dgm:spPr/>
      <dgm:t>
        <a:bodyPr/>
        <a:lstStyle/>
        <a:p>
          <a:r>
            <a:rPr lang="en-US" dirty="0"/>
            <a:t>Required Grade</a:t>
          </a:r>
        </a:p>
      </dgm:t>
    </dgm:pt>
    <dgm:pt modelId="{A25D2700-3E0A-4C79-AF60-3EBAC3CF9CA2}" type="parTrans" cxnId="{ED7C3AC8-8D7A-4F6C-8FBC-BFA5174D33D9}">
      <dgm:prSet/>
      <dgm:spPr/>
      <dgm:t>
        <a:bodyPr/>
        <a:lstStyle/>
        <a:p>
          <a:endParaRPr lang="en-US"/>
        </a:p>
      </dgm:t>
    </dgm:pt>
    <dgm:pt modelId="{EE6F3687-7433-452D-B15B-4CDA0238B964}" type="sibTrans" cxnId="{ED7C3AC8-8D7A-4F6C-8FBC-BFA5174D33D9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2"/>
      <dgm:spPr/>
    </dgm:pt>
    <dgm:pt modelId="{6CE65E4C-B562-489B-84A1-9A7A9539B964}" type="pres">
      <dgm:prSet presAssocID="{18DAFDAF-2AA8-42D4-AB6B-B131E6B072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2">
        <dgm:presLayoutVars>
          <dgm:bulletEnabled val="1"/>
        </dgm:presLayoutVars>
      </dgm:prSet>
      <dgm:spPr/>
    </dgm:pt>
    <dgm:pt modelId="{A180A31C-8315-46F7-AED7-7C3234BC0AB3}" type="pres">
      <dgm:prSet presAssocID="{B84C8A2B-E322-4333-A66A-1277EFE7DCD4}" presName="spaceBetweenRectangles" presStyleCnt="0"/>
      <dgm:spPr/>
    </dgm:pt>
    <dgm:pt modelId="{923D6C79-4821-462D-988B-245C017842D5}" type="pres">
      <dgm:prSet presAssocID="{97BE3341-88DB-4520-BF9E-F4C5279C4295}" presName="parentLin" presStyleCnt="0"/>
      <dgm:spPr/>
    </dgm:pt>
    <dgm:pt modelId="{45CDB083-3FE8-409C-87D2-45F0D40207CE}" type="pres">
      <dgm:prSet presAssocID="{97BE3341-88DB-4520-BF9E-F4C5279C4295}" presName="parentLeftMargin" presStyleLbl="node1" presStyleIdx="0" presStyleCnt="2"/>
      <dgm:spPr/>
    </dgm:pt>
    <dgm:pt modelId="{7179664D-3CE6-40F0-B5EE-88837B781CF2}" type="pres">
      <dgm:prSet presAssocID="{97BE3341-88DB-4520-BF9E-F4C5279C4295}" presName="parentText" presStyleLbl="node1" presStyleIdx="1" presStyleCnt="2" custLinFactNeighborY="-768">
        <dgm:presLayoutVars>
          <dgm:chMax val="0"/>
          <dgm:bulletEnabled val="1"/>
        </dgm:presLayoutVars>
      </dgm:prSet>
      <dgm:spPr/>
    </dgm:pt>
    <dgm:pt modelId="{7DEE30FD-BB1E-483E-892A-90A73F810676}" type="pres">
      <dgm:prSet presAssocID="{97BE3341-88DB-4520-BF9E-F4C5279C4295}" presName="negativeSpace" presStyleCnt="0"/>
      <dgm:spPr/>
    </dgm:pt>
    <dgm:pt modelId="{08F96B3D-9DAA-4E5A-ABDF-7DECD4E8BDA9}" type="pres">
      <dgm:prSet presAssocID="{97BE3341-88DB-4520-BF9E-F4C5279C429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1F59C0D-49B3-4258-85A7-659072A9478C}" type="presOf" srcId="{B77132DE-5E95-4491-A9BF-24C07693B464}" destId="{08F96B3D-9DAA-4E5A-ABDF-7DECD4E8BDA9}" srcOrd="0" destOrd="0" presId="urn:microsoft.com/office/officeart/2005/8/layout/list1"/>
    <dgm:cxn modelId="{80B53A26-89D8-4859-97F8-572D9BB8D8A8}" type="presOf" srcId="{50D37232-C184-4AB2-9939-74F7CCFB7D1F}" destId="{1C40DFCC-EC09-4207-98BA-80213716DA21}" srcOrd="0" destOrd="0" presId="urn:microsoft.com/office/officeart/2005/8/layout/list1"/>
    <dgm:cxn modelId="{B47BC749-4C3F-4E48-A0DA-592D15DC5271}" srcId="{18DAFDAF-2AA8-42D4-AB6B-B131E6B07288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2B3EE856-85BB-41DD-8344-8C99794A1E1B}" type="presOf" srcId="{97BE3341-88DB-4520-BF9E-F4C5279C4295}" destId="{45CDB083-3FE8-409C-87D2-45F0D40207CE}" srcOrd="0" destOrd="0" presId="urn:microsoft.com/office/officeart/2005/8/layout/list1"/>
    <dgm:cxn modelId="{34499759-79EE-4F97-94F0-D6A62B980007}" type="presOf" srcId="{28F6233A-5C2C-49C9-A561-B4B5F4654146}" destId="{1C40DFCC-EC09-4207-98BA-80213716DA2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0F0B4298-4D83-42D9-AD62-C6DD78319A04}" type="presOf" srcId="{97BE3341-88DB-4520-BF9E-F4C5279C4295}" destId="{7179664D-3CE6-40F0-B5EE-88837B781CF2}" srcOrd="1" destOrd="0" presId="urn:microsoft.com/office/officeart/2005/8/layout/list1"/>
    <dgm:cxn modelId="{FAC0F1A5-478F-4BFD-8D42-25C08A0A7840}" srcId="{97BE3341-88DB-4520-BF9E-F4C5279C4295}" destId="{B77132DE-5E95-4491-A9BF-24C07693B464}" srcOrd="0" destOrd="0" parTransId="{5E1DC111-784C-4895-8661-D8AF3B767C2C}" sibTransId="{0B4BADE3-58AF-46A8-BD4D-F5CF15BE315D}"/>
    <dgm:cxn modelId="{C2ADA7B0-D217-4486-A33B-DA22EF1B9503}" srcId="{18DAFDAF-2AA8-42D4-AB6B-B131E6B07288}" destId="{28F6233A-5C2C-49C9-A561-B4B5F4654146}" srcOrd="1" destOrd="0" parTransId="{F2D5EA46-E6D6-4887-9274-FF58D2066847}" sibTransId="{A05F84DB-FDAB-4861-84D0-659E1EA8B34A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ED7C3AC8-8D7A-4F6C-8FBC-BFA5174D33D9}" srcId="{C1C3A66F-8356-44DA-BDE6-EBF1234C3B15}" destId="{97BE3341-88DB-4520-BF9E-F4C5279C4295}" srcOrd="1" destOrd="0" parTransId="{A25D2700-3E0A-4C79-AF60-3EBAC3CF9CA2}" sibTransId="{EE6F3687-7433-452D-B15B-4CDA0238B964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2688A59D-3A63-4C07-A13D-669389EC1CB6}" type="presParOf" srcId="{2566E1CC-42CC-481E-8832-A6B38D9D3AC7}" destId="{A180A31C-8315-46F7-AED7-7C3234BC0AB3}" srcOrd="3" destOrd="0" presId="urn:microsoft.com/office/officeart/2005/8/layout/list1"/>
    <dgm:cxn modelId="{6FEDDF00-2BFA-42F7-B4CF-02498C25911A}" type="presParOf" srcId="{2566E1CC-42CC-481E-8832-A6B38D9D3AC7}" destId="{923D6C79-4821-462D-988B-245C017842D5}" srcOrd="4" destOrd="0" presId="urn:microsoft.com/office/officeart/2005/8/layout/list1"/>
    <dgm:cxn modelId="{6F13CEE2-BFE2-468B-8901-95334DD92BE0}" type="presParOf" srcId="{923D6C79-4821-462D-988B-245C017842D5}" destId="{45CDB083-3FE8-409C-87D2-45F0D40207CE}" srcOrd="0" destOrd="0" presId="urn:microsoft.com/office/officeart/2005/8/layout/list1"/>
    <dgm:cxn modelId="{44066845-8C87-4579-9815-38C8A47A70D6}" type="presParOf" srcId="{923D6C79-4821-462D-988B-245C017842D5}" destId="{7179664D-3CE6-40F0-B5EE-88837B781CF2}" srcOrd="1" destOrd="0" presId="urn:microsoft.com/office/officeart/2005/8/layout/list1"/>
    <dgm:cxn modelId="{85E23B70-C71C-4814-9F6A-860B5CDA0EF9}" type="presParOf" srcId="{2566E1CC-42CC-481E-8832-A6B38D9D3AC7}" destId="{7DEE30FD-BB1E-483E-892A-90A73F810676}" srcOrd="5" destOrd="0" presId="urn:microsoft.com/office/officeart/2005/8/layout/list1"/>
    <dgm:cxn modelId="{07FF9AB8-0D20-4913-AEF7-EB25CDFED55B}" type="presParOf" srcId="{2566E1CC-42CC-481E-8832-A6B38D9D3AC7}" destId="{08F96B3D-9DAA-4E5A-ABDF-7DECD4E8BDA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AFDAF-2AA8-42D4-AB6B-B131E6B07288}">
      <dgm:prSet phldrT="[Text]"/>
      <dgm:spPr/>
      <dgm:t>
        <a:bodyPr/>
        <a:lstStyle/>
        <a:p>
          <a:r>
            <a:rPr lang="en-US" dirty="0"/>
            <a:t>Eligible Courses – Choose 6 CHs</a:t>
          </a:r>
        </a:p>
      </dgm:t>
    </dgm:pt>
    <dgm:pt modelId="{708987DA-735C-4419-9D83-7103270ED4A1}" type="parTrans" cxnId="{703E16C3-C32E-4B47-9656-BC45186C8687}">
      <dgm:prSet/>
      <dgm:spPr/>
      <dgm:t>
        <a:bodyPr/>
        <a:lstStyle/>
        <a:p>
          <a:endParaRPr lang="en-US"/>
        </a:p>
      </dgm:t>
    </dgm:pt>
    <dgm:pt modelId="{B84C8A2B-E322-4333-A66A-1277EFE7DCD4}" type="sibTrans" cxnId="{703E16C3-C32E-4B47-9656-BC45186C8687}">
      <dgm:prSet/>
      <dgm:spPr/>
      <dgm:t>
        <a:bodyPr/>
        <a:lstStyle/>
        <a:p>
          <a:endParaRPr lang="en-US"/>
        </a:p>
      </dgm:t>
    </dgm:pt>
    <dgm:pt modelId="{50D37232-C184-4AB2-9939-74F7CCFB7D1F}">
      <dgm:prSet phldrT="[Text]"/>
      <dgm:spPr/>
      <dgm:t>
        <a:bodyPr rIns="182880"/>
        <a:lstStyle/>
        <a:p>
          <a:r>
            <a:rPr lang="en-US" sz="1700" dirty="0"/>
            <a:t>C or better/Satisfactory or better</a:t>
          </a:r>
        </a:p>
      </dgm:t>
    </dgm:pt>
    <dgm:pt modelId="{D0326E5E-A84C-4DC8-800E-E3C9E104C695}" type="sibTrans" cxnId="{B47BC749-4C3F-4E48-A0DA-592D15DC5271}">
      <dgm:prSet/>
      <dgm:spPr/>
      <dgm:t>
        <a:bodyPr/>
        <a:lstStyle/>
        <a:p>
          <a:endParaRPr lang="en-US"/>
        </a:p>
      </dgm:t>
    </dgm:pt>
    <dgm:pt modelId="{F23D49AC-8079-4DE2-8AAE-6B05D2ED4A84}" type="parTrans" cxnId="{B47BC749-4C3F-4E48-A0DA-592D15DC5271}">
      <dgm:prSet/>
      <dgm:spPr/>
      <dgm:t>
        <a:bodyPr/>
        <a:lstStyle/>
        <a:p>
          <a:endParaRPr lang="en-US"/>
        </a:p>
      </dgm:t>
    </dgm:pt>
    <dgm:pt modelId="{7CB06E1F-2621-4E9B-8E01-D8662D982143}">
      <dgm:prSet phldrT="[Text]"/>
      <dgm:spPr/>
      <dgm:t>
        <a:bodyPr/>
        <a:lstStyle/>
        <a:p>
          <a:r>
            <a:rPr lang="en-US" dirty="0"/>
            <a:t>Relevant Requirements</a:t>
          </a:r>
        </a:p>
      </dgm:t>
    </dgm:pt>
    <dgm:pt modelId="{3D8F6145-1A79-485E-90AC-A3936367E24E}" type="parTrans" cxnId="{AF6FED9C-A16F-4370-B9B6-3E03F28595B1}">
      <dgm:prSet/>
      <dgm:spPr/>
      <dgm:t>
        <a:bodyPr/>
        <a:lstStyle/>
        <a:p>
          <a:endParaRPr lang="en-US"/>
        </a:p>
      </dgm:t>
    </dgm:pt>
    <dgm:pt modelId="{E8691E08-7A3F-4065-AB35-B970C12A52BD}" type="sibTrans" cxnId="{AF6FED9C-A16F-4370-B9B6-3E03F28595B1}">
      <dgm:prSet/>
      <dgm:spPr/>
      <dgm:t>
        <a:bodyPr/>
        <a:lstStyle/>
        <a:p>
          <a:endParaRPr lang="en-US"/>
        </a:p>
      </dgm:t>
    </dgm:pt>
    <dgm:pt modelId="{0945266F-D5E7-49A7-844A-2D4455D0D63F}">
      <dgm:prSet phldrT="[Text]"/>
      <dgm:spPr/>
      <dgm:t>
        <a:bodyPr/>
        <a:lstStyle/>
        <a:p>
          <a:r>
            <a:rPr lang="en-US" dirty="0"/>
            <a:t>Simulation Courses (e.g., Trial Advocacy)</a:t>
          </a:r>
        </a:p>
      </dgm:t>
    </dgm:pt>
    <dgm:pt modelId="{81107DC0-8B17-4CFE-A6C9-E1C07C5AEC93}" type="parTrans" cxnId="{661908DA-1B21-4D75-B64E-F4B59AE1E95E}">
      <dgm:prSet/>
      <dgm:spPr/>
      <dgm:t>
        <a:bodyPr/>
        <a:lstStyle/>
        <a:p>
          <a:endParaRPr lang="en-US"/>
        </a:p>
      </dgm:t>
    </dgm:pt>
    <dgm:pt modelId="{94FAA4C6-F78A-4159-B5C8-E79D252FA233}" type="sibTrans" cxnId="{661908DA-1B21-4D75-B64E-F4B59AE1E95E}">
      <dgm:prSet/>
      <dgm:spPr/>
      <dgm:t>
        <a:bodyPr/>
        <a:lstStyle/>
        <a:p>
          <a:endParaRPr lang="en-US"/>
        </a:p>
      </dgm:t>
    </dgm:pt>
    <dgm:pt modelId="{B6938AF0-4BF8-4CE8-9351-4BFC5E5DAECD}">
      <dgm:prSet phldrT="[Text]"/>
      <dgm:spPr/>
      <dgm:t>
        <a:bodyPr/>
        <a:lstStyle/>
        <a:p>
          <a:r>
            <a:rPr lang="en-US" dirty="0"/>
            <a:t>Clinics</a:t>
          </a:r>
        </a:p>
      </dgm:t>
    </dgm:pt>
    <dgm:pt modelId="{1A36B9E3-CCCF-42BA-9A59-FC81B0D42044}" type="parTrans" cxnId="{D551CEF8-6C6D-4095-A6F9-395639FFA898}">
      <dgm:prSet/>
      <dgm:spPr/>
      <dgm:t>
        <a:bodyPr/>
        <a:lstStyle/>
        <a:p>
          <a:endParaRPr lang="en-US"/>
        </a:p>
      </dgm:t>
    </dgm:pt>
    <dgm:pt modelId="{04B19C1C-D3E6-4FEE-9AD1-25DDBB8E5A81}" type="sibTrans" cxnId="{D551CEF8-6C6D-4095-A6F9-395639FFA898}">
      <dgm:prSet/>
      <dgm:spPr/>
      <dgm:t>
        <a:bodyPr/>
        <a:lstStyle/>
        <a:p>
          <a:endParaRPr lang="en-US"/>
        </a:p>
      </dgm:t>
    </dgm:pt>
    <dgm:pt modelId="{101BEEA0-9044-4DA8-BE68-9AF69CBA288E}">
      <dgm:prSet phldrT="[Text]"/>
      <dgm:spPr/>
      <dgm:t>
        <a:bodyPr/>
        <a:lstStyle/>
        <a:p>
          <a:r>
            <a:rPr lang="en-US" dirty="0"/>
            <a:t>Externships</a:t>
          </a:r>
        </a:p>
      </dgm:t>
    </dgm:pt>
    <dgm:pt modelId="{52F088C4-E633-4D25-98C0-37AF5E942E5E}" type="parTrans" cxnId="{6189C943-1D2F-426C-9111-B754CCA2EAA3}">
      <dgm:prSet/>
      <dgm:spPr/>
      <dgm:t>
        <a:bodyPr/>
        <a:lstStyle/>
        <a:p>
          <a:endParaRPr lang="en-US"/>
        </a:p>
      </dgm:t>
    </dgm:pt>
    <dgm:pt modelId="{09599398-7795-465F-B03F-4705BE01D77B}" type="sibTrans" cxnId="{6189C943-1D2F-426C-9111-B754CCA2EAA3}">
      <dgm:prSet/>
      <dgm:spPr/>
      <dgm:t>
        <a:bodyPr/>
        <a:lstStyle/>
        <a:p>
          <a:endParaRPr lang="en-US"/>
        </a:p>
      </dgm:t>
    </dgm:pt>
    <dgm:pt modelId="{1EBF217C-278E-4934-9C5A-B02E85552925}">
      <dgm:prSet phldrT="[Text]"/>
      <dgm:spPr/>
      <dgm:t>
        <a:bodyPr/>
        <a:lstStyle/>
        <a:p>
          <a:r>
            <a:rPr lang="en-US" dirty="0"/>
            <a:t>Relevant Limitations</a:t>
          </a:r>
        </a:p>
      </dgm:t>
    </dgm:pt>
    <dgm:pt modelId="{F7E4AF8D-87B0-466D-B7D8-FB8A24B4C973}" type="parTrans" cxnId="{0A51B529-AD96-4721-A60D-7E10CF243CB5}">
      <dgm:prSet/>
      <dgm:spPr/>
      <dgm:t>
        <a:bodyPr/>
        <a:lstStyle/>
        <a:p>
          <a:endParaRPr lang="en-US"/>
        </a:p>
      </dgm:t>
    </dgm:pt>
    <dgm:pt modelId="{B7BA20FF-E498-4440-81C2-690919CB9300}" type="sibTrans" cxnId="{0A51B529-AD96-4721-A60D-7E10CF243CB5}">
      <dgm:prSet/>
      <dgm:spPr/>
      <dgm:t>
        <a:bodyPr/>
        <a:lstStyle/>
        <a:p>
          <a:endParaRPr lang="en-US"/>
        </a:p>
      </dgm:t>
    </dgm:pt>
    <dgm:pt modelId="{F75007DB-BBDE-4226-B1FE-A731B81EC8C4}">
      <dgm:prSet phldrT="[Text]"/>
      <dgm:spPr/>
      <dgm:t>
        <a:bodyPr/>
        <a:lstStyle/>
        <a:p>
          <a:r>
            <a:rPr lang="en-US" dirty="0"/>
            <a:t>10 clinic hours MAX</a:t>
          </a:r>
        </a:p>
      </dgm:t>
    </dgm:pt>
    <dgm:pt modelId="{D174B416-E3FA-4FF6-93E3-29A2E475889D}" type="parTrans" cxnId="{B2C67CA5-F381-48CA-AE15-E3FEA8F53C62}">
      <dgm:prSet/>
      <dgm:spPr/>
      <dgm:t>
        <a:bodyPr/>
        <a:lstStyle/>
        <a:p>
          <a:endParaRPr lang="en-US"/>
        </a:p>
      </dgm:t>
    </dgm:pt>
    <dgm:pt modelId="{3D006ABF-C4C2-4FD4-A15F-BBCCF7023C64}" type="sibTrans" cxnId="{B2C67CA5-F381-48CA-AE15-E3FEA8F53C62}">
      <dgm:prSet/>
      <dgm:spPr/>
      <dgm:t>
        <a:bodyPr/>
        <a:lstStyle/>
        <a:p>
          <a:endParaRPr lang="en-US"/>
        </a:p>
      </dgm:t>
    </dgm:pt>
    <dgm:pt modelId="{B5895EF4-D789-4348-A17E-C2C05C7BA15E}">
      <dgm:prSet/>
      <dgm:spPr/>
      <dgm:t>
        <a:bodyPr/>
        <a:lstStyle/>
        <a:p>
          <a:r>
            <a:rPr lang="en-US"/>
            <a:t>3 externship/clinic courses MAX </a:t>
          </a:r>
          <a:endParaRPr lang="en-US" dirty="0"/>
        </a:p>
      </dgm:t>
    </dgm:pt>
    <dgm:pt modelId="{88FAD20D-5EDD-49A6-8D68-F4B5F119821C}" type="parTrans" cxnId="{CFA23D93-3E14-47CD-A9E1-B20C8A784EFC}">
      <dgm:prSet/>
      <dgm:spPr/>
      <dgm:t>
        <a:bodyPr/>
        <a:lstStyle/>
        <a:p>
          <a:endParaRPr lang="en-US"/>
        </a:p>
      </dgm:t>
    </dgm:pt>
    <dgm:pt modelId="{D3A98E58-29A5-4DAB-8783-A58C1FCCCF24}" type="sibTrans" cxnId="{CFA23D93-3E14-47CD-A9E1-B20C8A784EFC}">
      <dgm:prSet/>
      <dgm:spPr/>
      <dgm:t>
        <a:bodyPr/>
        <a:lstStyle/>
        <a:p>
          <a:endParaRPr lang="en-US"/>
        </a:p>
      </dgm:t>
    </dgm:pt>
    <dgm:pt modelId="{A331A543-7E11-4CF1-855E-E93A86C5D5D8}">
      <dgm:prSet/>
      <dgm:spPr/>
      <dgm:t>
        <a:bodyPr/>
        <a:lstStyle/>
        <a:p>
          <a:r>
            <a:rPr lang="en-US"/>
            <a:t>1 clinic or externship at a time</a:t>
          </a:r>
          <a:endParaRPr lang="en-US" dirty="0"/>
        </a:p>
      </dgm:t>
    </dgm:pt>
    <dgm:pt modelId="{2AE7F1E7-D499-4D61-AC62-5B019B5E9D95}" type="parTrans" cxnId="{C2E745E7-54D4-4E97-90C7-46C163B617DD}">
      <dgm:prSet/>
      <dgm:spPr/>
      <dgm:t>
        <a:bodyPr/>
        <a:lstStyle/>
        <a:p>
          <a:endParaRPr lang="en-US"/>
        </a:p>
      </dgm:t>
    </dgm:pt>
    <dgm:pt modelId="{AD58E50B-AD93-4930-BBC6-4D2474DB4628}" type="sibTrans" cxnId="{C2E745E7-54D4-4E97-90C7-46C163B617DD}">
      <dgm:prSet/>
      <dgm:spPr/>
      <dgm:t>
        <a:bodyPr/>
        <a:lstStyle/>
        <a:p>
          <a:endParaRPr lang="en-US"/>
        </a:p>
      </dgm:t>
    </dgm:pt>
    <dgm:pt modelId="{E1694262-1E96-4E23-9B67-B4F994EE351B}">
      <dgm:prSet phldrT="[Text]" custT="1"/>
      <dgm:spPr/>
      <dgm:t>
        <a:bodyPr rIns="182880"/>
        <a:lstStyle/>
        <a:p>
          <a:r>
            <a:rPr lang="en-US" sz="1600" dirty="0"/>
            <a:t>Externship Eligibility:  28 hours completed before beginning externship</a:t>
          </a:r>
        </a:p>
      </dgm:t>
    </dgm:pt>
    <dgm:pt modelId="{80D7EA02-883C-4214-A245-07C6FE115521}" type="parTrans" cxnId="{AB9D088B-DBF9-4E50-9BFC-E864918300B6}">
      <dgm:prSet/>
      <dgm:spPr/>
      <dgm:t>
        <a:bodyPr/>
        <a:lstStyle/>
        <a:p>
          <a:endParaRPr lang="en-US"/>
        </a:p>
      </dgm:t>
    </dgm:pt>
    <dgm:pt modelId="{BC1AC551-FD3B-4BB9-8E4E-A6E4EDBFC149}" type="sibTrans" cxnId="{AB9D088B-DBF9-4E50-9BFC-E864918300B6}">
      <dgm:prSet/>
      <dgm:spPr/>
      <dgm:t>
        <a:bodyPr/>
        <a:lstStyle/>
        <a:p>
          <a:endParaRPr lang="en-US"/>
        </a:p>
      </dgm:t>
    </dgm:pt>
    <dgm:pt modelId="{A48506EC-8EA5-49FB-B217-0010578BAAF3}">
      <dgm:prSet phldrT="[Text]" custT="1"/>
      <dgm:spPr/>
      <dgm:t>
        <a:bodyPr rIns="182880"/>
        <a:lstStyle/>
        <a:p>
          <a:r>
            <a:rPr lang="en-US" sz="1600" dirty="0"/>
            <a:t>Clinic Eligibility:  45 hours completed before beginning clinic</a:t>
          </a:r>
        </a:p>
      </dgm:t>
    </dgm:pt>
    <dgm:pt modelId="{D2B6C2A2-81C2-48F0-AD21-88CC5483F20E}" type="parTrans" cxnId="{53C9B0D4-49AF-47DD-ABCE-2D9A228F0E66}">
      <dgm:prSet/>
      <dgm:spPr/>
      <dgm:t>
        <a:bodyPr/>
        <a:lstStyle/>
        <a:p>
          <a:endParaRPr lang="en-US"/>
        </a:p>
      </dgm:t>
    </dgm:pt>
    <dgm:pt modelId="{8FD6301C-FA5A-4EB6-8042-445568710565}" type="sibTrans" cxnId="{53C9B0D4-49AF-47DD-ABCE-2D9A228F0E66}">
      <dgm:prSet/>
      <dgm:spPr/>
      <dgm:t>
        <a:bodyPr/>
        <a:lstStyle/>
        <a:p>
          <a:endParaRPr lang="en-US"/>
        </a:p>
      </dgm:t>
    </dgm:pt>
    <dgm:pt modelId="{0BBB3500-754B-47DE-B2FD-5F982998A2EB}">
      <dgm:prSet phldrT="[Text]" custT="1"/>
      <dgm:spPr/>
      <dgm:t>
        <a:bodyPr rIns="182880"/>
        <a:lstStyle/>
        <a:p>
          <a:r>
            <a:rPr lang="en-US" sz="1600" dirty="0"/>
            <a:t>Applications were due October 13, 2021</a:t>
          </a:r>
        </a:p>
      </dgm:t>
    </dgm:pt>
    <dgm:pt modelId="{A133B82A-334C-4592-913E-A953482C4F43}" type="parTrans" cxnId="{48A3C561-73CA-4530-96FD-F845184706A1}">
      <dgm:prSet/>
      <dgm:spPr/>
    </dgm:pt>
    <dgm:pt modelId="{019CE40E-F8A9-4D76-BA57-633A89D78A9A}" type="sibTrans" cxnId="{48A3C561-73CA-4530-96FD-F845184706A1}">
      <dgm:prSet/>
      <dgm:spPr/>
    </dgm:pt>
    <dgm:pt modelId="{CE3023BF-8E48-4177-8750-BD4AFD125AF0}">
      <dgm:prSet phldrT="[Text]"/>
      <dgm:spPr/>
      <dgm:t>
        <a:bodyPr rIns="182880"/>
        <a:lstStyle/>
        <a:p>
          <a:r>
            <a:rPr lang="en-US" sz="1700" dirty="0"/>
            <a:t>At least 1 clinic or externship</a:t>
          </a:r>
        </a:p>
      </dgm:t>
    </dgm:pt>
    <dgm:pt modelId="{5166316A-4BB4-41F0-B75D-801A4B657D1C}" type="parTrans" cxnId="{A17A7138-0146-46CE-8422-9B385B5B1CA5}">
      <dgm:prSet/>
      <dgm:spPr/>
    </dgm:pt>
    <dgm:pt modelId="{C47AE00C-7F65-4604-A45A-D8BB223183AA}" type="sibTrans" cxnId="{A17A7138-0146-46CE-8422-9B385B5B1CA5}">
      <dgm:prSet/>
      <dgm:spPr/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DAC073CB-E0B2-4E71-8902-9C7FDE39EAD0}" type="pres">
      <dgm:prSet presAssocID="{18DAFDAF-2AA8-42D4-AB6B-B131E6B07288}" presName="parentLin" presStyleCnt="0"/>
      <dgm:spPr/>
    </dgm:pt>
    <dgm:pt modelId="{514AF71F-3541-45B8-B44C-4019E76B957F}" type="pres">
      <dgm:prSet presAssocID="{18DAFDAF-2AA8-42D4-AB6B-B131E6B07288}" presName="parentLeftMargin" presStyleLbl="node1" presStyleIdx="0" presStyleCnt="3"/>
      <dgm:spPr/>
    </dgm:pt>
    <dgm:pt modelId="{6CE65E4C-B562-489B-84A1-9A7A9539B964}" type="pres">
      <dgm:prSet presAssocID="{18DAFDAF-2AA8-42D4-AB6B-B131E6B0728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8AA51BF-487B-490B-B4C6-86D8A43CCCEE}" type="pres">
      <dgm:prSet presAssocID="{18DAFDAF-2AA8-42D4-AB6B-B131E6B07288}" presName="negativeSpace" presStyleCnt="0"/>
      <dgm:spPr/>
    </dgm:pt>
    <dgm:pt modelId="{1C40DFCC-EC09-4207-98BA-80213716DA21}" type="pres">
      <dgm:prSet presAssocID="{18DAFDAF-2AA8-42D4-AB6B-B131E6B07288}" presName="childText" presStyleLbl="conFgAcc1" presStyleIdx="0" presStyleCnt="3">
        <dgm:presLayoutVars>
          <dgm:bulletEnabled val="1"/>
        </dgm:presLayoutVars>
      </dgm:prSet>
      <dgm:spPr/>
    </dgm:pt>
    <dgm:pt modelId="{16680582-A94E-48B8-B847-D2D736DBB6BA}" type="pres">
      <dgm:prSet presAssocID="{B84C8A2B-E322-4333-A66A-1277EFE7DCD4}" presName="spaceBetweenRectangles" presStyleCnt="0"/>
      <dgm:spPr/>
    </dgm:pt>
    <dgm:pt modelId="{5C999E3A-C10E-4A1F-859E-0608A37FD0A6}" type="pres">
      <dgm:prSet presAssocID="{7CB06E1F-2621-4E9B-8E01-D8662D982143}" presName="parentLin" presStyleCnt="0"/>
      <dgm:spPr/>
    </dgm:pt>
    <dgm:pt modelId="{93E94098-3ECC-4E0A-937E-2CC36F590A3E}" type="pres">
      <dgm:prSet presAssocID="{7CB06E1F-2621-4E9B-8E01-D8662D982143}" presName="parentLeftMargin" presStyleLbl="node1" presStyleIdx="0" presStyleCnt="3"/>
      <dgm:spPr/>
    </dgm:pt>
    <dgm:pt modelId="{FE548F8B-D803-47AE-8B98-E44DB43F5C70}" type="pres">
      <dgm:prSet presAssocID="{7CB06E1F-2621-4E9B-8E01-D8662D9821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78932EC-AB90-4428-AC39-548D221DD7B4}" type="pres">
      <dgm:prSet presAssocID="{7CB06E1F-2621-4E9B-8E01-D8662D982143}" presName="negativeSpace" presStyleCnt="0"/>
      <dgm:spPr/>
    </dgm:pt>
    <dgm:pt modelId="{7090ABF5-51BF-4502-BC0F-E2795498E583}" type="pres">
      <dgm:prSet presAssocID="{7CB06E1F-2621-4E9B-8E01-D8662D982143}" presName="childText" presStyleLbl="conFgAcc1" presStyleIdx="1" presStyleCnt="3">
        <dgm:presLayoutVars>
          <dgm:bulletEnabled val="1"/>
        </dgm:presLayoutVars>
      </dgm:prSet>
      <dgm:spPr/>
    </dgm:pt>
    <dgm:pt modelId="{35D80087-584B-48F1-9B2D-3C098676E020}" type="pres">
      <dgm:prSet presAssocID="{E8691E08-7A3F-4065-AB35-B970C12A52BD}" presName="spaceBetweenRectangles" presStyleCnt="0"/>
      <dgm:spPr/>
    </dgm:pt>
    <dgm:pt modelId="{4E4BF37C-8BCC-41D5-B081-A330B7FAD300}" type="pres">
      <dgm:prSet presAssocID="{1EBF217C-278E-4934-9C5A-B02E85552925}" presName="parentLin" presStyleCnt="0"/>
      <dgm:spPr/>
    </dgm:pt>
    <dgm:pt modelId="{E54E0B79-5968-48AC-8652-F3BD2520507B}" type="pres">
      <dgm:prSet presAssocID="{1EBF217C-278E-4934-9C5A-B02E85552925}" presName="parentLeftMargin" presStyleLbl="node1" presStyleIdx="1" presStyleCnt="3"/>
      <dgm:spPr/>
    </dgm:pt>
    <dgm:pt modelId="{6A5A06D6-772F-4EE4-AFA6-08CB4DC6EDDE}" type="pres">
      <dgm:prSet presAssocID="{1EBF217C-278E-4934-9C5A-B02E8555292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FF014EF-B0DC-4DFF-AB73-4B5498275FC3}" type="pres">
      <dgm:prSet presAssocID="{1EBF217C-278E-4934-9C5A-B02E85552925}" presName="negativeSpace" presStyleCnt="0"/>
      <dgm:spPr/>
    </dgm:pt>
    <dgm:pt modelId="{37EF292F-DB4F-472A-A371-1465771F6D9C}" type="pres">
      <dgm:prSet presAssocID="{1EBF217C-278E-4934-9C5A-B02E8555292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0303E05-6A3C-410A-8B98-CD969419EE45}" type="presOf" srcId="{B5895EF4-D789-4348-A17E-C2C05C7BA15E}" destId="{37EF292F-DB4F-472A-A371-1465771F6D9C}" srcOrd="0" destOrd="1" presId="urn:microsoft.com/office/officeart/2005/8/layout/list1"/>
    <dgm:cxn modelId="{B121F423-2FCD-4B10-8BDB-6FA163F6E123}" type="presOf" srcId="{7CB06E1F-2621-4E9B-8E01-D8662D982143}" destId="{FE548F8B-D803-47AE-8B98-E44DB43F5C70}" srcOrd="1" destOrd="0" presId="urn:microsoft.com/office/officeart/2005/8/layout/list1"/>
    <dgm:cxn modelId="{0A51B529-AD96-4721-A60D-7E10CF243CB5}" srcId="{C1C3A66F-8356-44DA-BDE6-EBF1234C3B15}" destId="{1EBF217C-278E-4934-9C5A-B02E85552925}" srcOrd="2" destOrd="0" parTransId="{F7E4AF8D-87B0-466D-B7D8-FB8A24B4C973}" sibTransId="{B7BA20FF-E498-4440-81C2-690919CB9300}"/>
    <dgm:cxn modelId="{78FF702F-AD99-43AC-B50D-C0500A6032F8}" type="presOf" srcId="{0BBB3500-754B-47DE-B2FD-5F982998A2EB}" destId="{7090ABF5-51BF-4502-BC0F-E2795498E583}" srcOrd="0" destOrd="4" presId="urn:microsoft.com/office/officeart/2005/8/layout/list1"/>
    <dgm:cxn modelId="{A17A7138-0146-46CE-8422-9B385B5B1CA5}" srcId="{7CB06E1F-2621-4E9B-8E01-D8662D982143}" destId="{CE3023BF-8E48-4177-8750-BD4AFD125AF0}" srcOrd="1" destOrd="0" parTransId="{5166316A-4BB4-41F0-B75D-801A4B657D1C}" sibTransId="{C47AE00C-7F65-4604-A45A-D8BB223183AA}"/>
    <dgm:cxn modelId="{48A3C561-73CA-4530-96FD-F845184706A1}" srcId="{CE3023BF-8E48-4177-8750-BD4AFD125AF0}" destId="{0BBB3500-754B-47DE-B2FD-5F982998A2EB}" srcOrd="2" destOrd="0" parTransId="{A133B82A-334C-4592-913E-A953482C4F43}" sibTransId="{019CE40E-F8A9-4D76-BA57-633A89D78A9A}"/>
    <dgm:cxn modelId="{6189C943-1D2F-426C-9111-B754CCA2EAA3}" srcId="{18DAFDAF-2AA8-42D4-AB6B-B131E6B07288}" destId="{101BEEA0-9044-4DA8-BE68-9AF69CBA288E}" srcOrd="2" destOrd="0" parTransId="{52F088C4-E633-4D25-98C0-37AF5E942E5E}" sibTransId="{09599398-7795-465F-B03F-4705BE01D77B}"/>
    <dgm:cxn modelId="{B47BC749-4C3F-4E48-A0DA-592D15DC5271}" srcId="{7CB06E1F-2621-4E9B-8E01-D8662D982143}" destId="{50D37232-C184-4AB2-9939-74F7CCFB7D1F}" srcOrd="0" destOrd="0" parTransId="{F23D49AC-8079-4DE2-8AAE-6B05D2ED4A84}" sibTransId="{D0326E5E-A84C-4DC8-800E-E3C9E104C695}"/>
    <dgm:cxn modelId="{95F8486A-648A-4903-AEEB-40EA2B5C5904}" type="presOf" srcId="{18DAFDAF-2AA8-42D4-AB6B-B131E6B07288}" destId="{514AF71F-3541-45B8-B44C-4019E76B957F}" srcOrd="0" destOrd="0" presId="urn:microsoft.com/office/officeart/2005/8/layout/list1"/>
    <dgm:cxn modelId="{ECD6666B-AAFE-4542-BB53-096975B1C9B8}" type="presOf" srcId="{B6938AF0-4BF8-4CE8-9351-4BFC5E5DAECD}" destId="{1C40DFCC-EC09-4207-98BA-80213716DA21}" srcOrd="0" destOrd="1" presId="urn:microsoft.com/office/officeart/2005/8/layout/list1"/>
    <dgm:cxn modelId="{5F05C750-4754-435B-A0BC-F6CFCCBF849A}" type="presOf" srcId="{A331A543-7E11-4CF1-855E-E93A86C5D5D8}" destId="{37EF292F-DB4F-472A-A371-1465771F6D9C}" srcOrd="0" destOrd="2" presId="urn:microsoft.com/office/officeart/2005/8/layout/list1"/>
    <dgm:cxn modelId="{C8765581-5465-4079-B036-671687E1184A}" type="presOf" srcId="{CE3023BF-8E48-4177-8750-BD4AFD125AF0}" destId="{7090ABF5-51BF-4502-BC0F-E2795498E583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32521183-9BF9-4550-9BAE-B604009F6BEA}" type="presOf" srcId="{1EBF217C-278E-4934-9C5A-B02E85552925}" destId="{6A5A06D6-772F-4EE4-AFA6-08CB4DC6EDDE}" srcOrd="1" destOrd="0" presId="urn:microsoft.com/office/officeart/2005/8/layout/list1"/>
    <dgm:cxn modelId="{AB9D088B-DBF9-4E50-9BFC-E864918300B6}" srcId="{CE3023BF-8E48-4177-8750-BD4AFD125AF0}" destId="{E1694262-1E96-4E23-9B67-B4F994EE351B}" srcOrd="0" destOrd="0" parTransId="{80D7EA02-883C-4214-A245-07C6FE115521}" sibTransId="{BC1AC551-FD3B-4BB9-8E4E-A6E4EDBFC149}"/>
    <dgm:cxn modelId="{CFA23D93-3E14-47CD-A9E1-B20C8A784EFC}" srcId="{1EBF217C-278E-4934-9C5A-B02E85552925}" destId="{B5895EF4-D789-4348-A17E-C2C05C7BA15E}" srcOrd="1" destOrd="0" parTransId="{88FAD20D-5EDD-49A6-8D68-F4B5F119821C}" sibTransId="{D3A98E58-29A5-4DAB-8783-A58C1FCCCF24}"/>
    <dgm:cxn modelId="{2E4CA194-F406-4944-92AF-BEA4275EA5F1}" type="presOf" srcId="{7CB06E1F-2621-4E9B-8E01-D8662D982143}" destId="{93E94098-3ECC-4E0A-937E-2CC36F590A3E}" srcOrd="0" destOrd="0" presId="urn:microsoft.com/office/officeart/2005/8/layout/list1"/>
    <dgm:cxn modelId="{AF6FED9C-A16F-4370-B9B6-3E03F28595B1}" srcId="{C1C3A66F-8356-44DA-BDE6-EBF1234C3B15}" destId="{7CB06E1F-2621-4E9B-8E01-D8662D982143}" srcOrd="1" destOrd="0" parTransId="{3D8F6145-1A79-485E-90AC-A3936367E24E}" sibTransId="{E8691E08-7A3F-4065-AB35-B970C12A52BD}"/>
    <dgm:cxn modelId="{B2C67CA5-F381-48CA-AE15-E3FEA8F53C62}" srcId="{1EBF217C-278E-4934-9C5A-B02E85552925}" destId="{F75007DB-BBDE-4226-B1FE-A731B81EC8C4}" srcOrd="0" destOrd="0" parTransId="{D174B416-E3FA-4FF6-93E3-29A2E475889D}" sibTransId="{3D006ABF-C4C2-4FD4-A15F-BBCCF7023C64}"/>
    <dgm:cxn modelId="{703E16C3-C32E-4B47-9656-BC45186C8687}" srcId="{C1C3A66F-8356-44DA-BDE6-EBF1234C3B15}" destId="{18DAFDAF-2AA8-42D4-AB6B-B131E6B07288}" srcOrd="0" destOrd="0" parTransId="{708987DA-735C-4419-9D83-7103270ED4A1}" sibTransId="{B84C8A2B-E322-4333-A66A-1277EFE7DCD4}"/>
    <dgm:cxn modelId="{DE6DC1C6-17CF-4526-B9F0-7C8AF426D810}" type="presOf" srcId="{E1694262-1E96-4E23-9B67-B4F994EE351B}" destId="{7090ABF5-51BF-4502-BC0F-E2795498E583}" srcOrd="0" destOrd="2" presId="urn:microsoft.com/office/officeart/2005/8/layout/list1"/>
    <dgm:cxn modelId="{9D9FE9C7-1551-4112-A597-58234919F0BA}" type="presOf" srcId="{1EBF217C-278E-4934-9C5A-B02E85552925}" destId="{E54E0B79-5968-48AC-8652-F3BD2520507B}" srcOrd="0" destOrd="0" presId="urn:microsoft.com/office/officeart/2005/8/layout/list1"/>
    <dgm:cxn modelId="{3DFFC6D1-4B5F-43C3-B776-AE59143C163B}" type="presOf" srcId="{F75007DB-BBDE-4226-B1FE-A731B81EC8C4}" destId="{37EF292F-DB4F-472A-A371-1465771F6D9C}" srcOrd="0" destOrd="0" presId="urn:microsoft.com/office/officeart/2005/8/layout/list1"/>
    <dgm:cxn modelId="{556B62D3-696D-46DC-96F0-0737E8B16846}" type="presOf" srcId="{A48506EC-8EA5-49FB-B217-0010578BAAF3}" destId="{7090ABF5-51BF-4502-BC0F-E2795498E583}" srcOrd="0" destOrd="3" presId="urn:microsoft.com/office/officeart/2005/8/layout/list1"/>
    <dgm:cxn modelId="{53C9B0D4-49AF-47DD-ABCE-2D9A228F0E66}" srcId="{CE3023BF-8E48-4177-8750-BD4AFD125AF0}" destId="{A48506EC-8EA5-49FB-B217-0010578BAAF3}" srcOrd="1" destOrd="0" parTransId="{D2B6C2A2-81C2-48F0-AD21-88CC5483F20E}" sibTransId="{8FD6301C-FA5A-4EB6-8042-445568710565}"/>
    <dgm:cxn modelId="{661908DA-1B21-4D75-B64E-F4B59AE1E95E}" srcId="{18DAFDAF-2AA8-42D4-AB6B-B131E6B07288}" destId="{0945266F-D5E7-49A7-844A-2D4455D0D63F}" srcOrd="0" destOrd="0" parTransId="{81107DC0-8B17-4CFE-A6C9-E1C07C5AEC93}" sibTransId="{94FAA4C6-F78A-4159-B5C8-E79D252FA233}"/>
    <dgm:cxn modelId="{17CCDEDE-6A89-4C85-805E-8F1942CC4447}" type="presOf" srcId="{18DAFDAF-2AA8-42D4-AB6B-B131E6B07288}" destId="{6CE65E4C-B562-489B-84A1-9A7A9539B964}" srcOrd="1" destOrd="0" presId="urn:microsoft.com/office/officeart/2005/8/layout/list1"/>
    <dgm:cxn modelId="{811A96E5-0C49-47FE-B461-14B3B50A97F5}" type="presOf" srcId="{101BEEA0-9044-4DA8-BE68-9AF69CBA288E}" destId="{1C40DFCC-EC09-4207-98BA-80213716DA21}" srcOrd="0" destOrd="2" presId="urn:microsoft.com/office/officeart/2005/8/layout/list1"/>
    <dgm:cxn modelId="{C2E745E7-54D4-4E97-90C7-46C163B617DD}" srcId="{1EBF217C-278E-4934-9C5A-B02E85552925}" destId="{A331A543-7E11-4CF1-855E-E93A86C5D5D8}" srcOrd="2" destOrd="0" parTransId="{2AE7F1E7-D499-4D61-AC62-5B019B5E9D95}" sibTransId="{AD58E50B-AD93-4930-BBC6-4D2474DB4628}"/>
    <dgm:cxn modelId="{ECADE7EF-921D-4F9A-B223-360F4C7E887E}" type="presOf" srcId="{50D37232-C184-4AB2-9939-74F7CCFB7D1F}" destId="{7090ABF5-51BF-4502-BC0F-E2795498E583}" srcOrd="0" destOrd="0" presId="urn:microsoft.com/office/officeart/2005/8/layout/list1"/>
    <dgm:cxn modelId="{074865F7-17CB-4C7A-8CD8-0EEB90741EFE}" type="presOf" srcId="{0945266F-D5E7-49A7-844A-2D4455D0D63F}" destId="{1C40DFCC-EC09-4207-98BA-80213716DA21}" srcOrd="0" destOrd="0" presId="urn:microsoft.com/office/officeart/2005/8/layout/list1"/>
    <dgm:cxn modelId="{D551CEF8-6C6D-4095-A6F9-395639FFA898}" srcId="{18DAFDAF-2AA8-42D4-AB6B-B131E6B07288}" destId="{B6938AF0-4BF8-4CE8-9351-4BFC5E5DAECD}" srcOrd="1" destOrd="0" parTransId="{1A36B9E3-CCCF-42BA-9A59-FC81B0D42044}" sibTransId="{04B19C1C-D3E6-4FEE-9AD1-25DDBB8E5A81}"/>
    <dgm:cxn modelId="{FF00B295-8D03-4C69-8D30-A1652CFA979D}" type="presParOf" srcId="{2566E1CC-42CC-481E-8832-A6B38D9D3AC7}" destId="{DAC073CB-E0B2-4E71-8902-9C7FDE39EAD0}" srcOrd="0" destOrd="0" presId="urn:microsoft.com/office/officeart/2005/8/layout/list1"/>
    <dgm:cxn modelId="{78E8DDEB-5A3D-4E40-AE52-BF6CFC2DE84A}" type="presParOf" srcId="{DAC073CB-E0B2-4E71-8902-9C7FDE39EAD0}" destId="{514AF71F-3541-45B8-B44C-4019E76B957F}" srcOrd="0" destOrd="0" presId="urn:microsoft.com/office/officeart/2005/8/layout/list1"/>
    <dgm:cxn modelId="{DA4A32C3-BD82-4D73-8FED-877E47223BA9}" type="presParOf" srcId="{DAC073CB-E0B2-4E71-8902-9C7FDE39EAD0}" destId="{6CE65E4C-B562-489B-84A1-9A7A9539B964}" srcOrd="1" destOrd="0" presId="urn:microsoft.com/office/officeart/2005/8/layout/list1"/>
    <dgm:cxn modelId="{3350C75B-43B2-4932-B692-7F698F5859A9}" type="presParOf" srcId="{2566E1CC-42CC-481E-8832-A6B38D9D3AC7}" destId="{08AA51BF-487B-490B-B4C6-86D8A43CCCEE}" srcOrd="1" destOrd="0" presId="urn:microsoft.com/office/officeart/2005/8/layout/list1"/>
    <dgm:cxn modelId="{352C2645-A20B-4020-9D27-EFD739FBD107}" type="presParOf" srcId="{2566E1CC-42CC-481E-8832-A6B38D9D3AC7}" destId="{1C40DFCC-EC09-4207-98BA-80213716DA21}" srcOrd="2" destOrd="0" presId="urn:microsoft.com/office/officeart/2005/8/layout/list1"/>
    <dgm:cxn modelId="{D8F7733A-96CA-45AA-B391-F5F7B00D8245}" type="presParOf" srcId="{2566E1CC-42CC-481E-8832-A6B38D9D3AC7}" destId="{16680582-A94E-48B8-B847-D2D736DBB6BA}" srcOrd="3" destOrd="0" presId="urn:microsoft.com/office/officeart/2005/8/layout/list1"/>
    <dgm:cxn modelId="{C451793B-3640-40BA-81DB-1D62D2390155}" type="presParOf" srcId="{2566E1CC-42CC-481E-8832-A6B38D9D3AC7}" destId="{5C999E3A-C10E-4A1F-859E-0608A37FD0A6}" srcOrd="4" destOrd="0" presId="urn:microsoft.com/office/officeart/2005/8/layout/list1"/>
    <dgm:cxn modelId="{3193A75C-00FA-43F7-905E-54EE95F38B58}" type="presParOf" srcId="{5C999E3A-C10E-4A1F-859E-0608A37FD0A6}" destId="{93E94098-3ECC-4E0A-937E-2CC36F590A3E}" srcOrd="0" destOrd="0" presId="urn:microsoft.com/office/officeart/2005/8/layout/list1"/>
    <dgm:cxn modelId="{17753863-C712-4199-AB98-B36B9D4B6623}" type="presParOf" srcId="{5C999E3A-C10E-4A1F-859E-0608A37FD0A6}" destId="{FE548F8B-D803-47AE-8B98-E44DB43F5C70}" srcOrd="1" destOrd="0" presId="urn:microsoft.com/office/officeart/2005/8/layout/list1"/>
    <dgm:cxn modelId="{1CC729DC-E636-4BB7-B0E0-BB7AE6AD5E3F}" type="presParOf" srcId="{2566E1CC-42CC-481E-8832-A6B38D9D3AC7}" destId="{178932EC-AB90-4428-AC39-548D221DD7B4}" srcOrd="5" destOrd="0" presId="urn:microsoft.com/office/officeart/2005/8/layout/list1"/>
    <dgm:cxn modelId="{45A61D9B-5043-4E3E-8DA7-26EC0435D0B6}" type="presParOf" srcId="{2566E1CC-42CC-481E-8832-A6B38D9D3AC7}" destId="{7090ABF5-51BF-4502-BC0F-E2795498E583}" srcOrd="6" destOrd="0" presId="urn:microsoft.com/office/officeart/2005/8/layout/list1"/>
    <dgm:cxn modelId="{89FB7B13-2DE3-4949-A322-27E5DE6B9C0C}" type="presParOf" srcId="{2566E1CC-42CC-481E-8832-A6B38D9D3AC7}" destId="{35D80087-584B-48F1-9B2D-3C098676E020}" srcOrd="7" destOrd="0" presId="urn:microsoft.com/office/officeart/2005/8/layout/list1"/>
    <dgm:cxn modelId="{9FD2C4C1-9997-4D45-BE7A-F65B2EC1FF14}" type="presParOf" srcId="{2566E1CC-42CC-481E-8832-A6B38D9D3AC7}" destId="{4E4BF37C-8BCC-41D5-B081-A330B7FAD300}" srcOrd="8" destOrd="0" presId="urn:microsoft.com/office/officeart/2005/8/layout/list1"/>
    <dgm:cxn modelId="{6F600755-8140-42D4-AC15-4A967E4BD198}" type="presParOf" srcId="{4E4BF37C-8BCC-41D5-B081-A330B7FAD300}" destId="{E54E0B79-5968-48AC-8652-F3BD2520507B}" srcOrd="0" destOrd="0" presId="urn:microsoft.com/office/officeart/2005/8/layout/list1"/>
    <dgm:cxn modelId="{83C4D155-B0FE-4D73-9AFF-B160E1EAEE98}" type="presParOf" srcId="{4E4BF37C-8BCC-41D5-B081-A330B7FAD300}" destId="{6A5A06D6-772F-4EE4-AFA6-08CB4DC6EDDE}" srcOrd="1" destOrd="0" presId="urn:microsoft.com/office/officeart/2005/8/layout/list1"/>
    <dgm:cxn modelId="{837AA831-1D84-4E3C-A8ED-13E1053BE2E3}" type="presParOf" srcId="{2566E1CC-42CC-481E-8832-A6B38D9D3AC7}" destId="{FFF014EF-B0DC-4DFF-AB73-4B5498275FC3}" srcOrd="9" destOrd="0" presId="urn:microsoft.com/office/officeart/2005/8/layout/list1"/>
    <dgm:cxn modelId="{10954CB4-F8FA-405C-A49C-EFF39CC64A30}" type="presParOf" srcId="{2566E1CC-42CC-481E-8832-A6B38D9D3AC7}" destId="{37EF292F-DB4F-472A-A371-1465771F6D9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PT: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/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/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/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</dgm:pt>
    <dgm:pt modelId="{6612E632-55D4-40AD-AFF7-CAAC4E22543A}" type="sibTrans" cxnId="{D976D11D-18FC-44D7-9DE7-8FE3635BBFC9}">
      <dgm:prSet/>
      <dgm:spPr/>
    </dgm:pt>
    <dgm:pt modelId="{3A41C1A7-27DA-4209-86EF-2B39D39A7706}">
      <dgm:prSet/>
      <dgm:spPr/>
      <dgm:t>
        <a:bodyPr/>
        <a:lstStyle/>
        <a:p>
          <a:r>
            <a:rPr lang="en-US" dirty="0"/>
            <a:t>PT:  8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1D9D0917-9AB5-4137-B067-8C66CB145D12}">
      <dgm:prSet/>
      <dgm:spPr/>
      <dgm:t>
        <a:bodyPr/>
        <a:lstStyle/>
        <a:p>
          <a:r>
            <a:rPr lang="en-US" dirty="0"/>
            <a:t>FT:  12 hours</a:t>
          </a:r>
        </a:p>
      </dgm:t>
    </dgm:pt>
    <dgm:pt modelId="{95233FCF-E605-4A15-BB5F-09D2026350E5}" type="parTrans" cxnId="{7FB37F8B-852C-4A7C-8ECB-680DFFD96367}">
      <dgm:prSet/>
      <dgm:spPr/>
      <dgm:t>
        <a:bodyPr/>
        <a:lstStyle/>
        <a:p>
          <a:endParaRPr lang="en-US"/>
        </a:p>
      </dgm:t>
    </dgm:pt>
    <dgm:pt modelId="{B45B2D0B-7767-470A-96D5-8898EE31D834}" type="sibTrans" cxnId="{7FB37F8B-852C-4A7C-8ECB-680DFFD96367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E3E48A1B-E286-4739-AF17-E357062B4C81}" type="presOf" srcId="{1D9D0917-9AB5-4137-B067-8C66CB145D12}" destId="{78D13E9C-823B-4C30-8560-78B329E51C8B}" srcOrd="0" destOrd="1" presId="urn:microsoft.com/office/officeart/2005/8/layout/list1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7FB37F8B-852C-4A7C-8ECB-680DFFD96367}" srcId="{03A9AD73-1470-4189-8601-1D13D2511377}" destId="{1D9D0917-9AB5-4137-B067-8C66CB145D12}" srcOrd="1" destOrd="0" parTransId="{95233FCF-E605-4A15-BB5F-09D2026350E5}" sibTransId="{B45B2D0B-7767-470A-96D5-8898EE31D834}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Identify the Courses You Need/Want to Take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Make a Plan, Considering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P 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1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85B15011-83E0-497B-BF83-AFA260CA6389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2</a:t>
          </a:r>
        </a:p>
      </dgm:t>
    </dgm:pt>
    <dgm:pt modelId="{B4D49A6D-608D-4C1D-8BB9-D52A6A01C8E0}" type="parTrans" cxnId="{992BA9FC-8A2B-4456-8B56-05C2BF308FF1}">
      <dgm:prSet/>
      <dgm:spPr/>
      <dgm:t>
        <a:bodyPr/>
        <a:lstStyle/>
        <a:p>
          <a:endParaRPr lang="en-US"/>
        </a:p>
      </dgm:t>
    </dgm:pt>
    <dgm:pt modelId="{CC4E8BE5-8EA7-43B7-BC67-7BE4EE07FB38}" type="sibTrans" cxnId="{992BA9FC-8A2B-4456-8B56-05C2BF308FF1}">
      <dgm:prSet/>
      <dgm:spPr/>
      <dgm:t>
        <a:bodyPr/>
        <a:lstStyle/>
        <a:p>
          <a:endParaRPr lang="en-US"/>
        </a:p>
      </dgm:t>
    </dgm:pt>
    <dgm:pt modelId="{83451BCD-1E86-425E-914C-4E1B698B2C9C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3</a:t>
          </a:r>
        </a:p>
      </dgm:t>
    </dgm:pt>
    <dgm:pt modelId="{18F3DF3E-755F-4756-BBB0-4FAFD6A1CBA0}" type="parTrans" cxnId="{6664841F-93A9-46FC-9BC4-6AED3BDA0B79}">
      <dgm:prSet/>
      <dgm:spPr/>
      <dgm:t>
        <a:bodyPr/>
        <a:lstStyle/>
        <a:p>
          <a:endParaRPr lang="en-US"/>
        </a:p>
      </dgm:t>
    </dgm:pt>
    <dgm:pt modelId="{D96B9D16-47DE-4EF8-92C8-EB8A8B32A452}" type="sibTrans" cxnId="{6664841F-93A9-46FC-9BC4-6AED3BDA0B79}">
      <dgm:prSet/>
      <dgm:spPr/>
      <dgm:t>
        <a:bodyPr/>
        <a:lstStyle/>
        <a:p>
          <a:endParaRPr lang="en-US"/>
        </a:p>
      </dgm:t>
    </dgm:pt>
    <dgm:pt modelId="{9858E85C-4172-43DF-970F-41D13118041D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5</a:t>
          </a:r>
        </a:p>
      </dgm:t>
    </dgm:pt>
    <dgm:pt modelId="{9697EC7D-8883-4D03-89C9-0BE18B34F648}" type="parTrans" cxnId="{921DC2B4-9616-45B0-A3FD-CE094966D811}">
      <dgm:prSet/>
      <dgm:spPr/>
      <dgm:t>
        <a:bodyPr/>
        <a:lstStyle/>
        <a:p>
          <a:endParaRPr lang="en-US"/>
        </a:p>
      </dgm:t>
    </dgm:pt>
    <dgm:pt modelId="{82389FC1-F8B6-4FDC-911D-9FDDFF39BB1B}" type="sibTrans" cxnId="{921DC2B4-9616-45B0-A3FD-CE094966D811}">
      <dgm:prSet/>
      <dgm:spPr/>
      <dgm:t>
        <a:bodyPr/>
        <a:lstStyle/>
        <a:p>
          <a:endParaRPr lang="en-US"/>
        </a:p>
      </dgm:t>
    </dgm:pt>
    <dgm:pt modelId="{EC79A3C4-D6CC-475D-BF11-3977AF8AC927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4</a:t>
          </a:r>
        </a:p>
      </dgm:t>
    </dgm:pt>
    <dgm:pt modelId="{F293CF72-363F-4C0B-9F16-93D1C1E5A495}" type="parTrans" cxnId="{5FE2283A-3948-44B8-BFA0-172BCCB9052F}">
      <dgm:prSet/>
      <dgm:spPr/>
      <dgm:t>
        <a:bodyPr/>
        <a:lstStyle/>
        <a:p>
          <a:endParaRPr lang="en-US"/>
        </a:p>
      </dgm:t>
    </dgm:pt>
    <dgm:pt modelId="{E56A5D51-9C73-45F2-B7E1-459AE85595B3}" type="sibTrans" cxnId="{5FE2283A-3948-44B8-BFA0-172BCCB9052F}">
      <dgm:prSet/>
      <dgm:spPr/>
      <dgm:t>
        <a:bodyPr/>
        <a:lstStyle/>
        <a:p>
          <a:endParaRPr lang="en-US"/>
        </a:p>
      </dgm:t>
    </dgm:pt>
    <dgm:pt modelId="{C5621835-70F6-4819-80DD-D5ADF8ADF49E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D4431FB9-DE01-41EF-86D8-AD145598E17A}" type="parTrans" cxnId="{87FD7A56-0741-45F9-BB67-0CF4F73630A5}">
      <dgm:prSet/>
      <dgm:spPr/>
    </dgm:pt>
    <dgm:pt modelId="{AAE1EF01-3C19-46BE-B829-19B29D47258A}" type="sibTrans" cxnId="{87FD7A56-0741-45F9-BB67-0CF4F73630A5}">
      <dgm:prSet/>
      <dgm:spPr/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2"/>
      <dgm:spPr/>
    </dgm:pt>
    <dgm:pt modelId="{CF2F8451-574C-40BF-8301-F140BBE79CA0}" type="pres">
      <dgm:prSet presAssocID="{D063E474-05A3-497B-833D-3806AF5EE2E6}" presName="parentText" presStyleLbl="node1" presStyleIdx="0" presStyleCnt="2" custScaleY="72801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2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2"/>
      <dgm:spPr/>
    </dgm:pt>
    <dgm:pt modelId="{84C3A34D-B2F4-4FAB-9580-46EB93135A1F}" type="pres">
      <dgm:prSet presAssocID="{B934B1D8-0F2B-446A-9FFC-7ADD1D72285B}" presName="parentText" presStyleLbl="node1" presStyleIdx="1" presStyleCnt="2" custScaleY="78326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2" custLinFactNeighborY="16816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6664841F-93A9-46FC-9BC4-6AED3BDA0B79}" srcId="{D063E474-05A3-497B-833D-3806AF5EE2E6}" destId="{83451BCD-1E86-425E-914C-4E1B698B2C9C}" srcOrd="2" destOrd="0" parTransId="{18F3DF3E-755F-4756-BBB0-4FAFD6A1CBA0}" sibTransId="{D96B9D16-47DE-4EF8-92C8-EB8A8B32A452}"/>
    <dgm:cxn modelId="{F5B0CB2E-A96D-4A08-BC6C-B34822A3F641}" type="presOf" srcId="{EC79A3C4-D6CC-475D-BF11-3977AF8AC927}" destId="{9CA4EE3C-ADE6-43FC-A757-B07AC36105E1}" srcOrd="0" destOrd="3" presId="urn:microsoft.com/office/officeart/2005/8/layout/list1"/>
    <dgm:cxn modelId="{5FE2283A-3948-44B8-BFA0-172BCCB9052F}" srcId="{D063E474-05A3-497B-833D-3806AF5EE2E6}" destId="{EC79A3C4-D6CC-475D-BF11-3977AF8AC927}" srcOrd="3" destOrd="0" parTransId="{F293CF72-363F-4C0B-9F16-93D1C1E5A495}" sibTransId="{E56A5D51-9C73-45F2-B7E1-459AE85595B3}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87FD7A56-0741-45F9-BB67-0CF4F73630A5}" srcId="{B934B1D8-0F2B-446A-9FFC-7ADD1D72285B}" destId="{C5621835-70F6-4819-80DD-D5ADF8ADF49E}" srcOrd="5" destOrd="0" parTransId="{D4431FB9-DE01-41EF-86D8-AD145598E17A}" sibTransId="{AAE1EF01-3C19-46BE-B829-19B29D47258A}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21F26C8C-1E9E-4617-A31B-379FDF91C617}" type="presOf" srcId="{83451BCD-1E86-425E-914C-4E1B698B2C9C}" destId="{9CA4EE3C-ADE6-43FC-A757-B07AC36105E1}" srcOrd="0" destOrd="2" presId="urn:microsoft.com/office/officeart/2005/8/layout/list1"/>
    <dgm:cxn modelId="{65C72D8E-9A33-4CB6-923B-9AAB9F85CE9A}" type="presOf" srcId="{C5621835-70F6-4819-80DD-D5ADF8ADF49E}" destId="{E1C94EDF-15ED-48A8-99FB-A84661FF790E}" srcOrd="0" destOrd="5" presId="urn:microsoft.com/office/officeart/2005/8/layout/list1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4DFE83A3-37F7-400F-8BFC-3E048D33E5AB}" type="presOf" srcId="{85B15011-83E0-497B-BF83-AFA260CA6389}" destId="{9CA4EE3C-ADE6-43FC-A757-B07AC36105E1}" srcOrd="0" destOrd="1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921DC2B4-9616-45B0-A3FD-CE094966D811}" srcId="{B934B1D8-0F2B-446A-9FFC-7ADD1D72285B}" destId="{9858E85C-4172-43DF-970F-41D13118041D}" srcOrd="4" destOrd="0" parTransId="{9697EC7D-8883-4D03-89C9-0BE18B34F648}" sibTransId="{82389FC1-F8B6-4FDC-911D-9FDDFF39BB1B}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B8E3F4DE-FA20-42E1-9860-179B4D4952E7}" type="presOf" srcId="{9858E85C-4172-43DF-970F-41D13118041D}" destId="{E1C94EDF-15ED-48A8-99FB-A84661FF790E}" srcOrd="0" destOrd="4" presId="urn:microsoft.com/office/officeart/2005/8/layout/list1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992BA9FC-8A2B-4456-8B56-05C2BF308FF1}" srcId="{D063E474-05A3-497B-833D-3806AF5EE2E6}" destId="{85B15011-83E0-497B-BF83-AFA260CA6389}" srcOrd="1" destOrd="0" parTransId="{B4D49A6D-608D-4C1D-8BB9-D52A6A01C8E0}" sibTransId="{CC4E8BE5-8EA7-43B7-BC67-7BE4EE07FB38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86391"/>
          <a:ext cx="7315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46911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40 Hours of Pro Bono Service</a:t>
          </a:r>
        </a:p>
      </dsp:txBody>
      <dsp:txXfrm>
        <a:off x="398904" y="80055"/>
        <a:ext cx="5054352" cy="612672"/>
      </dsp:txXfrm>
    </dsp:sp>
    <dsp:sp modelId="{6A1BF427-A392-4A5C-873D-F6B8AFC7523B}">
      <dsp:nvSpPr>
        <dsp:cNvPr id="0" name=""/>
        <dsp:cNvSpPr/>
      </dsp:nvSpPr>
      <dsp:spPr>
        <a:xfrm>
          <a:off x="0" y="1429671"/>
          <a:ext cx="731520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090190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2.0 GPA or Better</a:t>
          </a:r>
        </a:p>
      </dsp:txBody>
      <dsp:txXfrm>
        <a:off x="398904" y="1123334"/>
        <a:ext cx="5054352" cy="612672"/>
      </dsp:txXfrm>
    </dsp:sp>
    <dsp:sp modelId="{E2E8E80F-7FDD-42B7-8ED4-CDB4C55E19B8}">
      <dsp:nvSpPr>
        <dsp:cNvPr id="0" name=""/>
        <dsp:cNvSpPr/>
      </dsp:nvSpPr>
      <dsp:spPr>
        <a:xfrm>
          <a:off x="0" y="2472951"/>
          <a:ext cx="7315200" cy="246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Required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Menu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Advanced writing requirement course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Experiential learning requirement courses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Electives</a:t>
          </a:r>
        </a:p>
      </dsp:txBody>
      <dsp:txXfrm>
        <a:off x="0" y="2472951"/>
        <a:ext cx="7315200" cy="2463300"/>
      </dsp:txXfrm>
    </dsp:sp>
    <dsp:sp modelId="{19C8D446-68A0-45F8-BABC-EA4A02DEEAC5}">
      <dsp:nvSpPr>
        <dsp:cNvPr id="0" name=""/>
        <dsp:cNvSpPr/>
      </dsp:nvSpPr>
      <dsp:spPr>
        <a:xfrm>
          <a:off x="365760" y="2133471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90 or More Credit Hours</a:t>
          </a:r>
        </a:p>
      </dsp:txBody>
      <dsp:txXfrm>
        <a:off x="398904" y="2166615"/>
        <a:ext cx="505435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368278"/>
          <a:ext cx="7315200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Evidence (4)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Con Law (4) </a:t>
          </a:r>
        </a:p>
      </dsp:txBody>
      <dsp:txXfrm>
        <a:off x="0" y="368278"/>
        <a:ext cx="7315200" cy="1340325"/>
      </dsp:txXfrm>
    </dsp:sp>
    <dsp:sp modelId="{D72A9522-1D72-41C6-96F0-C142043A41B5}">
      <dsp:nvSpPr>
        <dsp:cNvPr id="0" name=""/>
        <dsp:cNvSpPr/>
      </dsp:nvSpPr>
      <dsp:spPr>
        <a:xfrm>
          <a:off x="365760" y="28798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2L</a:t>
          </a:r>
        </a:p>
      </dsp:txBody>
      <dsp:txXfrm>
        <a:off x="398904" y="61942"/>
        <a:ext cx="5054352" cy="612672"/>
      </dsp:txXfrm>
    </dsp:sp>
    <dsp:sp modelId="{8C252800-8637-4200-BA2A-3A401106AB2B}">
      <dsp:nvSpPr>
        <dsp:cNvPr id="0" name=""/>
        <dsp:cNvSpPr/>
      </dsp:nvSpPr>
      <dsp:spPr>
        <a:xfrm>
          <a:off x="0" y="2172283"/>
          <a:ext cx="7315200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Criminal Procedure I (3)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Professional Responsibility (2)</a:t>
          </a:r>
        </a:p>
      </dsp:txBody>
      <dsp:txXfrm>
        <a:off x="0" y="2172283"/>
        <a:ext cx="7315200" cy="1340325"/>
      </dsp:txXfrm>
    </dsp:sp>
    <dsp:sp modelId="{67195CD1-D946-4DC6-AF1D-FE576C5DD472}">
      <dsp:nvSpPr>
        <dsp:cNvPr id="0" name=""/>
        <dsp:cNvSpPr/>
      </dsp:nvSpPr>
      <dsp:spPr>
        <a:xfrm>
          <a:off x="365760" y="1832803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2L or 3L</a:t>
          </a:r>
        </a:p>
      </dsp:txBody>
      <dsp:txXfrm>
        <a:off x="398904" y="1865947"/>
        <a:ext cx="5054352" cy="612672"/>
      </dsp:txXfrm>
    </dsp:sp>
    <dsp:sp modelId="{9FD0329D-B5D8-442C-801B-B6E9C4430179}">
      <dsp:nvSpPr>
        <dsp:cNvPr id="0" name=""/>
        <dsp:cNvSpPr/>
      </dsp:nvSpPr>
      <dsp:spPr>
        <a:xfrm>
          <a:off x="0" y="3976288"/>
          <a:ext cx="7315200" cy="97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79044" rIns="56774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Bar Prep (3) – Spring Only</a:t>
          </a:r>
        </a:p>
      </dsp:txBody>
      <dsp:txXfrm>
        <a:off x="0" y="3976288"/>
        <a:ext cx="7315200" cy="978075"/>
      </dsp:txXfrm>
    </dsp:sp>
    <dsp:sp modelId="{144DF483-26EE-4918-BA6C-F8E503AF74BF}">
      <dsp:nvSpPr>
        <dsp:cNvPr id="0" name=""/>
        <dsp:cNvSpPr/>
      </dsp:nvSpPr>
      <dsp:spPr>
        <a:xfrm>
          <a:off x="365760" y="3636808"/>
          <a:ext cx="512064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3L</a:t>
          </a:r>
        </a:p>
      </dsp:txBody>
      <dsp:txXfrm>
        <a:off x="398904" y="3669952"/>
        <a:ext cx="5054352" cy="612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23380"/>
          <a:ext cx="7315200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Evidence (4)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Con Law (4)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Property I &amp; II (6)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Contracts I &amp; II (5) </a:t>
          </a:r>
        </a:p>
      </dsp:txBody>
      <dsp:txXfrm>
        <a:off x="0" y="423380"/>
        <a:ext cx="7315200" cy="2192400"/>
      </dsp:txXfrm>
    </dsp:sp>
    <dsp:sp modelId="{D72A9522-1D72-41C6-96F0-C142043A41B5}">
      <dsp:nvSpPr>
        <dsp:cNvPr id="0" name=""/>
        <dsp:cNvSpPr/>
      </dsp:nvSpPr>
      <dsp:spPr>
        <a:xfrm>
          <a:off x="365760" y="69140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2L</a:t>
          </a:r>
        </a:p>
      </dsp:txBody>
      <dsp:txXfrm>
        <a:off x="400345" y="103725"/>
        <a:ext cx="5051470" cy="639310"/>
      </dsp:txXfrm>
    </dsp:sp>
    <dsp:sp modelId="{8C252800-8637-4200-BA2A-3A401106AB2B}">
      <dsp:nvSpPr>
        <dsp:cNvPr id="0" name=""/>
        <dsp:cNvSpPr/>
      </dsp:nvSpPr>
      <dsp:spPr>
        <a:xfrm>
          <a:off x="0" y="3099621"/>
          <a:ext cx="7315200" cy="181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99872" rIns="567741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Criminal Procedure I (3)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Professional Responsibility (2)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Bar Prep (3) – Spring Only</a:t>
          </a:r>
        </a:p>
      </dsp:txBody>
      <dsp:txXfrm>
        <a:off x="0" y="3099621"/>
        <a:ext cx="7315200" cy="1814400"/>
      </dsp:txXfrm>
    </dsp:sp>
    <dsp:sp modelId="{67195CD1-D946-4DC6-AF1D-FE576C5DD472}">
      <dsp:nvSpPr>
        <dsp:cNvPr id="0" name=""/>
        <dsp:cNvSpPr/>
      </dsp:nvSpPr>
      <dsp:spPr>
        <a:xfrm>
          <a:off x="365760" y="2745381"/>
          <a:ext cx="5120640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3L or 4L</a:t>
          </a:r>
        </a:p>
      </dsp:txBody>
      <dsp:txXfrm>
        <a:off x="400345" y="2779966"/>
        <a:ext cx="5051470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523235"/>
          <a:ext cx="7315200" cy="4394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645668" rIns="567741" bIns="220472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Corporate Tax</a:t>
          </a:r>
          <a:endParaRPr lang="en-US" sz="310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Fair Employment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Income Taxation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Labor Law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Legislation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Sales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100" kern="1200" dirty="0">
              <a:solidFill>
                <a:schemeClr val="tx1"/>
              </a:solidFill>
              <a:latin typeface="Mission Gothic Regular"/>
              <a:cs typeface="Mission Gothic Regular"/>
            </a:rPr>
            <a:t>Secured Transactions</a:t>
          </a:r>
        </a:p>
      </dsp:txBody>
      <dsp:txXfrm>
        <a:off x="0" y="523235"/>
        <a:ext cx="7315200" cy="4394250"/>
      </dsp:txXfrm>
    </dsp:sp>
    <dsp:sp modelId="{D72A9522-1D72-41C6-96F0-C142043A41B5}">
      <dsp:nvSpPr>
        <dsp:cNvPr id="0" name=""/>
        <dsp:cNvSpPr/>
      </dsp:nvSpPr>
      <dsp:spPr>
        <a:xfrm>
          <a:off x="365760" y="65675"/>
          <a:ext cx="512064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Choose TWO (or more)</a:t>
          </a:r>
        </a:p>
      </dsp:txBody>
      <dsp:txXfrm>
        <a:off x="410432" y="110347"/>
        <a:ext cx="5031296" cy="8257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544880"/>
          <a:ext cx="7315200" cy="441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728980" rIns="56774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Administrative Law</a:t>
          </a:r>
          <a:endParaRPr lang="en-US" sz="3500" kern="1200" dirty="0">
            <a:solidFill>
              <a:schemeClr val="tx1"/>
            </a:solidFill>
          </a:endParaRP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Business Organizations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Conflict of Laws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Decedents’ Estates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Family Law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>
              <a:solidFill>
                <a:schemeClr val="tx1"/>
              </a:solidFill>
              <a:latin typeface="Mission Gothic Regular"/>
              <a:cs typeface="Mission Gothic Regular"/>
            </a:rPr>
            <a:t>Remedies</a:t>
          </a:r>
        </a:p>
      </dsp:txBody>
      <dsp:txXfrm>
        <a:off x="0" y="544880"/>
        <a:ext cx="7315200" cy="4410000"/>
      </dsp:txXfrm>
    </dsp:sp>
    <dsp:sp modelId="{D72A9522-1D72-41C6-96F0-C142043A41B5}">
      <dsp:nvSpPr>
        <dsp:cNvPr id="0" name=""/>
        <dsp:cNvSpPr/>
      </dsp:nvSpPr>
      <dsp:spPr>
        <a:xfrm>
          <a:off x="365760" y="28280"/>
          <a:ext cx="512064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Choose TWO (or more)</a:t>
          </a:r>
        </a:p>
      </dsp:txBody>
      <dsp:txXfrm>
        <a:off x="416197" y="78717"/>
        <a:ext cx="5019766" cy="9323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598299"/>
          <a:ext cx="6096000" cy="1573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62356" rIns="47311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Seminars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Law Review Notes</a:t>
          </a:r>
        </a:p>
      </dsp:txBody>
      <dsp:txXfrm>
        <a:off x="0" y="598299"/>
        <a:ext cx="6096000" cy="1573424"/>
      </dsp:txXfrm>
    </dsp:sp>
    <dsp:sp modelId="{6CE65E4C-B562-489B-84A1-9A7A9539B964}">
      <dsp:nvSpPr>
        <dsp:cNvPr id="0" name=""/>
        <dsp:cNvSpPr/>
      </dsp:nvSpPr>
      <dsp:spPr>
        <a:xfrm>
          <a:off x="304800" y="199779"/>
          <a:ext cx="42672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Eligible Courses – Choose 1</a:t>
          </a:r>
        </a:p>
      </dsp:txBody>
      <dsp:txXfrm>
        <a:off x="343708" y="238687"/>
        <a:ext cx="4189384" cy="719224"/>
      </dsp:txXfrm>
    </dsp:sp>
    <dsp:sp modelId="{08F96B3D-9DAA-4E5A-ABDF-7DECD4E8BDA9}">
      <dsp:nvSpPr>
        <dsp:cNvPr id="0" name=""/>
        <dsp:cNvSpPr/>
      </dsp:nvSpPr>
      <dsp:spPr>
        <a:xfrm>
          <a:off x="0" y="2716045"/>
          <a:ext cx="6096000" cy="114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562356" rIns="473117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 or better</a:t>
          </a:r>
        </a:p>
      </dsp:txBody>
      <dsp:txXfrm>
        <a:off x="0" y="2716045"/>
        <a:ext cx="6096000" cy="1148175"/>
      </dsp:txXfrm>
    </dsp:sp>
    <dsp:sp modelId="{7179664D-3CE6-40F0-B5EE-88837B781CF2}">
      <dsp:nvSpPr>
        <dsp:cNvPr id="0" name=""/>
        <dsp:cNvSpPr/>
      </dsp:nvSpPr>
      <dsp:spPr>
        <a:xfrm>
          <a:off x="304800" y="2311403"/>
          <a:ext cx="426720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Required Grade</a:t>
          </a:r>
        </a:p>
      </dsp:txBody>
      <dsp:txXfrm>
        <a:off x="343708" y="2350311"/>
        <a:ext cx="4189384" cy="7192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0DFCC-EC09-4207-98BA-80213716DA21}">
      <dsp:nvSpPr>
        <dsp:cNvPr id="0" name=""/>
        <dsp:cNvSpPr/>
      </dsp:nvSpPr>
      <dsp:spPr>
        <a:xfrm>
          <a:off x="0" y="328637"/>
          <a:ext cx="73152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Simulation Courses (e.g., Trial Advocacy)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Clinics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Externships</a:t>
          </a:r>
        </a:p>
      </dsp:txBody>
      <dsp:txXfrm>
        <a:off x="0" y="328637"/>
        <a:ext cx="7315200" cy="1285200"/>
      </dsp:txXfrm>
    </dsp:sp>
    <dsp:sp modelId="{6CE65E4C-B562-489B-84A1-9A7A9539B964}">
      <dsp:nvSpPr>
        <dsp:cNvPr id="0" name=""/>
        <dsp:cNvSpPr/>
      </dsp:nvSpPr>
      <dsp:spPr>
        <a:xfrm>
          <a:off x="365760" y="7771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Eligible Courses – Choose 6 CHs</a:t>
          </a:r>
        </a:p>
      </dsp:txBody>
      <dsp:txXfrm>
        <a:off x="390258" y="102215"/>
        <a:ext cx="5071644" cy="452844"/>
      </dsp:txXfrm>
    </dsp:sp>
    <dsp:sp modelId="{7090ABF5-51BF-4502-BC0F-E2795498E583}">
      <dsp:nvSpPr>
        <dsp:cNvPr id="0" name=""/>
        <dsp:cNvSpPr/>
      </dsp:nvSpPr>
      <dsp:spPr>
        <a:xfrm>
          <a:off x="0" y="1956557"/>
          <a:ext cx="7315200" cy="176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182880" bIns="113792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C or better/Satisfactory or better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At least 1 clinic or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Externship Eligibility:  28 hours completed before beginning externship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Clinic Eligibility:  45 hours completed before beginning clinic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Applications were due October 13, 2021</a:t>
          </a:r>
        </a:p>
      </dsp:txBody>
      <dsp:txXfrm>
        <a:off x="0" y="1956557"/>
        <a:ext cx="7315200" cy="1767150"/>
      </dsp:txXfrm>
    </dsp:sp>
    <dsp:sp modelId="{FE548F8B-D803-47AE-8B98-E44DB43F5C70}">
      <dsp:nvSpPr>
        <dsp:cNvPr id="0" name=""/>
        <dsp:cNvSpPr/>
      </dsp:nvSpPr>
      <dsp:spPr>
        <a:xfrm>
          <a:off x="365760" y="170563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Relevant Requirements</a:t>
          </a:r>
        </a:p>
      </dsp:txBody>
      <dsp:txXfrm>
        <a:off x="390258" y="1730135"/>
        <a:ext cx="5071644" cy="452844"/>
      </dsp:txXfrm>
    </dsp:sp>
    <dsp:sp modelId="{37EF292F-DB4F-472A-A371-1465771F6D9C}">
      <dsp:nvSpPr>
        <dsp:cNvPr id="0" name=""/>
        <dsp:cNvSpPr/>
      </dsp:nvSpPr>
      <dsp:spPr>
        <a:xfrm>
          <a:off x="0" y="4066427"/>
          <a:ext cx="73152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54076" rIns="567741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10 clinic hours MAX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3 externship/clinic courses MAX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1 clinic or externship at a time</a:t>
          </a:r>
          <a:endParaRPr lang="en-US" sz="1700" kern="1200" dirty="0"/>
        </a:p>
      </dsp:txBody>
      <dsp:txXfrm>
        <a:off x="0" y="4066427"/>
        <a:ext cx="7315200" cy="1285200"/>
      </dsp:txXfrm>
    </dsp:sp>
    <dsp:sp modelId="{6A5A06D6-772F-4EE4-AFA6-08CB4DC6EDDE}">
      <dsp:nvSpPr>
        <dsp:cNvPr id="0" name=""/>
        <dsp:cNvSpPr/>
      </dsp:nvSpPr>
      <dsp:spPr>
        <a:xfrm>
          <a:off x="365760" y="3815507"/>
          <a:ext cx="51206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Relevant Limitations</a:t>
          </a:r>
        </a:p>
      </dsp:txBody>
      <dsp:txXfrm>
        <a:off x="390258" y="3840005"/>
        <a:ext cx="5071644" cy="4528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324053"/>
          <a:ext cx="73152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12 hours</a:t>
          </a:r>
        </a:p>
      </dsp:txBody>
      <dsp:txXfrm>
        <a:off x="0" y="324053"/>
        <a:ext cx="7315200" cy="850500"/>
      </dsp:txXfrm>
    </dsp:sp>
    <dsp:sp modelId="{CF2F8451-574C-40BF-8301-F140BBE79CA0}">
      <dsp:nvSpPr>
        <dsp:cNvPr id="0" name=""/>
        <dsp:cNvSpPr/>
      </dsp:nvSpPr>
      <dsp:spPr>
        <a:xfrm>
          <a:off x="365760" y="288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MAX Ungraded (Pass/Fail) Hours</a:t>
          </a:r>
        </a:p>
      </dsp:txBody>
      <dsp:txXfrm>
        <a:off x="394581" y="57674"/>
        <a:ext cx="5062998" cy="532758"/>
      </dsp:txXfrm>
    </dsp:sp>
    <dsp:sp modelId="{E1C94EDF-15ED-48A8-99FB-A84661FF790E}">
      <dsp:nvSpPr>
        <dsp:cNvPr id="0" name=""/>
        <dsp:cNvSpPr/>
      </dsp:nvSpPr>
      <dsp:spPr>
        <a:xfrm>
          <a:off x="0" y="1577753"/>
          <a:ext cx="73152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PT:  11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FT:  18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 with GPA below 2.50: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 with externship:  16 hours</a:t>
          </a:r>
        </a:p>
      </dsp:txBody>
      <dsp:txXfrm>
        <a:off x="0" y="1577753"/>
        <a:ext cx="7315200" cy="1827000"/>
      </dsp:txXfrm>
    </dsp:sp>
    <dsp:sp modelId="{84C3A34D-B2F4-4FAB-9580-46EB93135A1F}">
      <dsp:nvSpPr>
        <dsp:cNvPr id="0" name=""/>
        <dsp:cNvSpPr/>
      </dsp:nvSpPr>
      <dsp:spPr>
        <a:xfrm>
          <a:off x="365760" y="12825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MAX Hours Per Semester</a:t>
          </a:r>
        </a:p>
      </dsp:txBody>
      <dsp:txXfrm>
        <a:off x="394581" y="1311374"/>
        <a:ext cx="5062998" cy="532758"/>
      </dsp:txXfrm>
    </dsp:sp>
    <dsp:sp modelId="{78D13E9C-823B-4C30-8560-78B329E51C8B}">
      <dsp:nvSpPr>
        <dsp:cNvPr id="0" name=""/>
        <dsp:cNvSpPr/>
      </dsp:nvSpPr>
      <dsp:spPr>
        <a:xfrm>
          <a:off x="0" y="3807953"/>
          <a:ext cx="7315200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PT:  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FT:  12 hours</a:t>
          </a:r>
        </a:p>
      </dsp:txBody>
      <dsp:txXfrm>
        <a:off x="0" y="3807953"/>
        <a:ext cx="7315200" cy="1165500"/>
      </dsp:txXfrm>
    </dsp:sp>
    <dsp:sp modelId="{D65B2F65-6FBC-4A27-89EE-4AB83B276063}">
      <dsp:nvSpPr>
        <dsp:cNvPr id="0" name=""/>
        <dsp:cNvSpPr/>
      </dsp:nvSpPr>
      <dsp:spPr>
        <a:xfrm>
          <a:off x="365760" y="3512753"/>
          <a:ext cx="512064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MIN Hours Per Semester</a:t>
          </a:r>
        </a:p>
      </dsp:txBody>
      <dsp:txXfrm>
        <a:off x="394581" y="3541574"/>
        <a:ext cx="5062998" cy="5327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243707"/>
          <a:ext cx="7315200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2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3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4</a:t>
          </a:r>
        </a:p>
      </dsp:txBody>
      <dsp:txXfrm>
        <a:off x="0" y="243707"/>
        <a:ext cx="7315200" cy="1827000"/>
      </dsp:txXfrm>
    </dsp:sp>
    <dsp:sp modelId="{CF2F8451-574C-40BF-8301-F140BBE79CA0}">
      <dsp:nvSpPr>
        <dsp:cNvPr id="0" name=""/>
        <dsp:cNvSpPr/>
      </dsp:nvSpPr>
      <dsp:spPr>
        <a:xfrm>
          <a:off x="365760" y="109090"/>
          <a:ext cx="5120640" cy="4298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Identify the Courses You Need/Want to Take</a:t>
          </a:r>
        </a:p>
      </dsp:txBody>
      <dsp:txXfrm>
        <a:off x="386742" y="130072"/>
        <a:ext cx="5078676" cy="387853"/>
      </dsp:txXfrm>
    </dsp:sp>
    <dsp:sp modelId="{E1C94EDF-15ED-48A8-99FB-A84661FF790E}">
      <dsp:nvSpPr>
        <dsp:cNvPr id="0" name=""/>
        <dsp:cNvSpPr/>
      </dsp:nvSpPr>
      <dsp:spPr>
        <a:xfrm>
          <a:off x="0" y="2395584"/>
          <a:ext cx="7315200" cy="252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416560" rIns="56774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P :  11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FT:  18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GPA below 2.50: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FT with externship:  16 hours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solidFill>
                <a:schemeClr val="bg1"/>
              </a:solidFill>
            </a:rPr>
            <a:t>5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schemeClr val="bg1"/>
            </a:solidFill>
          </a:endParaRPr>
        </a:p>
      </dsp:txBody>
      <dsp:txXfrm>
        <a:off x="0" y="2395584"/>
        <a:ext cx="7315200" cy="2520000"/>
      </dsp:txXfrm>
    </dsp:sp>
    <dsp:sp modelId="{84C3A34D-B2F4-4FAB-9580-46EB93135A1F}">
      <dsp:nvSpPr>
        <dsp:cNvPr id="0" name=""/>
        <dsp:cNvSpPr/>
      </dsp:nvSpPr>
      <dsp:spPr>
        <a:xfrm>
          <a:off x="365760" y="2178707"/>
          <a:ext cx="5120640" cy="462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Make a Plan, Considering</a:t>
          </a:r>
        </a:p>
      </dsp:txBody>
      <dsp:txXfrm>
        <a:off x="388334" y="2201281"/>
        <a:ext cx="5075492" cy="417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law/student-affairs/student-advising.php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memphis.edu/law/current-students/certificate-programs.ph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Rising 2Ls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Experiential Learning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4196314"/>
              </p:ext>
            </p:extLst>
          </p:nvPr>
        </p:nvGraphicFramePr>
        <p:xfrm>
          <a:off x="914400" y="1366694"/>
          <a:ext cx="7315200" cy="542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836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E548F8B-D803-47AE-8B98-E44DB43F5C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90ABF5-51BF-4502-BC0F-E2795498E5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5A06D6-772F-4EE4-AFA6-08CB4DC6E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EF292F-DB4F-472A-A371-1465771F6D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4822910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Choices, Choices, Choices!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7929977"/>
              </p:ext>
            </p:extLst>
          </p:nvPr>
        </p:nvGraphicFramePr>
        <p:xfrm>
          <a:off x="914400" y="1447801"/>
          <a:ext cx="7315200" cy="4975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437D25A-5885-4760-B58F-8FCD696FF7C0}"/>
              </a:ext>
            </a:extLst>
          </p:cNvPr>
          <p:cNvSpPr txBox="1"/>
          <p:nvPr/>
        </p:nvSpPr>
        <p:spPr>
          <a:xfrm>
            <a:off x="1371600" y="1981200"/>
            <a:ext cx="647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Specifically required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Courses to satisfy menus/other requirements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Other Bar-tested courses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ysClr val="windowText" lastClr="000000"/>
                </a:solidFill>
              </a:rPr>
              <a:t>Interest courses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43726-08B5-41BC-BB75-AB0C3CD776BC}"/>
              </a:ext>
            </a:extLst>
          </p:cNvPr>
          <p:cNvSpPr txBox="1"/>
          <p:nvPr/>
        </p:nvSpPr>
        <p:spPr>
          <a:xfrm>
            <a:off x="1371600" y="4092476"/>
            <a:ext cx="594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Required timing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Course availability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Sequencing with pre/co-requisites</a:t>
            </a:r>
          </a:p>
          <a:p>
            <a:pPr marL="290513" indent="-166688">
              <a:buFont typeface="Arial" panose="020B0604020202020204" pitchFamily="34" charset="0"/>
              <a:buChar char="•"/>
            </a:pPr>
            <a:r>
              <a:rPr lang="en-US" sz="2400" dirty="0"/>
              <a:t>Flexibility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Priorities </a:t>
            </a:r>
          </a:p>
          <a:p>
            <a:pPr marL="290513" lvl="0" indent="-166688">
              <a:buFont typeface="Arial" panose="020B0604020202020204" pitchFamily="34" charset="0"/>
              <a:buChar char="•"/>
            </a:pPr>
            <a:r>
              <a:rPr lang="en-US" sz="2400" dirty="0"/>
              <a:t>Alternatives</a:t>
            </a:r>
          </a:p>
        </p:txBody>
      </p:sp>
    </p:spTree>
    <p:extLst>
      <p:ext uri="{BB962C8B-B14F-4D97-AF65-F5344CB8AC3E}">
        <p14:creationId xmlns:p14="http://schemas.microsoft.com/office/powerpoint/2010/main" val="303653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2F8451-574C-40BF-8301-F140BBE79C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A4EE3C-ADE6-43FC-A757-B07AC36105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C3A34D-B2F4-4FAB-9580-46EB93135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C94EDF-15ED-48A8-99FB-A84661FF79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/>
            <a:srcRect/>
            <a:stretch>
              <a:fillRect l="-14000" r="-1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21683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Bar-Tested Subjects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E3CBC-D529-4E49-9C49-4A259D18F0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33600"/>
            <a:ext cx="4040188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endParaRPr lang="en-US" sz="2600" dirty="0">
              <a:solidFill>
                <a:schemeClr val="accent1"/>
              </a:solidFill>
              <a:latin typeface="Mission Gothic Regular"/>
            </a:endParaRP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Civil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Criminal Law &amp; Procedure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Constitutional Law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Contracts (incl. Sales)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Evidence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Real Property</a:t>
            </a:r>
          </a:p>
          <a:p>
            <a:pPr marL="457200" indent="-222250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Torts</a:t>
            </a:r>
          </a:p>
          <a:p>
            <a:endParaRPr lang="en-US" sz="3200" dirty="0">
              <a:solidFill>
                <a:schemeClr val="accent1"/>
              </a:solidFill>
              <a:latin typeface="Mission Gothic Regular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6D4DB1-B1CD-40A4-9E6B-D57A0A9EB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4343400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endParaRPr lang="en-US" dirty="0">
              <a:solidFill>
                <a:schemeClr val="accent1"/>
              </a:solidFill>
              <a:latin typeface="Mission Gothic Regular"/>
            </a:endParaRP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7 MBE Subjects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Business Associations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Conflict of Laws*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Family Law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Secured Transactions</a:t>
            </a:r>
          </a:p>
          <a:p>
            <a:pPr marL="457200" indent="-176213"/>
            <a:r>
              <a:rPr lang="en-US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/>
              </a:rPr>
              <a:t>Trusts &amp; Estates</a:t>
            </a:r>
          </a:p>
          <a:p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</a:endParaRPr>
          </a:p>
          <a:p>
            <a:pPr marL="0" indent="0">
              <a:buNone/>
            </a:pPr>
            <a:r>
              <a:rPr lang="en-US" sz="2000" dirty="0"/>
              <a:t>*Always a crossover with another subject.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2971800" cy="403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97B4F56-53EA-4BFA-BD38-9896BEF28667}"/>
              </a:ext>
            </a:extLst>
          </p:cNvPr>
          <p:cNvGrpSpPr/>
          <p:nvPr/>
        </p:nvGrpSpPr>
        <p:grpSpPr>
          <a:xfrm>
            <a:off x="609600" y="1733641"/>
            <a:ext cx="3276600" cy="828514"/>
            <a:chOff x="358140" y="2772955"/>
            <a:chExt cx="5013960" cy="501840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DB57C328-29DD-4B60-88C7-6246F21B592A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: Rounded Corners 6">
              <a:extLst>
                <a:ext uri="{FF2B5EF4-FFF2-40B4-BE49-F238E27FC236}">
                  <a16:creationId xmlns:a16="http://schemas.microsoft.com/office/drawing/2014/main" id="{15B91D24-5EEF-47D7-AC31-D66D8F9CD724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Bar Exam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44B800A-5900-4924-9C86-1A8AC923C3B3}"/>
              </a:ext>
            </a:extLst>
          </p:cNvPr>
          <p:cNvGrpSpPr/>
          <p:nvPr/>
        </p:nvGrpSpPr>
        <p:grpSpPr>
          <a:xfrm>
            <a:off x="4800600" y="1752600"/>
            <a:ext cx="3276600" cy="828514"/>
            <a:chOff x="358140" y="2772955"/>
            <a:chExt cx="5013960" cy="5018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26F66C5-6125-4A3E-8AA3-598D2AD5EF49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ectangle: Rounded Corners 6">
              <a:extLst>
                <a:ext uri="{FF2B5EF4-FFF2-40B4-BE49-F238E27FC236}">
                  <a16:creationId xmlns:a16="http://schemas.microsoft.com/office/drawing/2014/main" id="{5EC446DE-2A8F-4098-9CCF-3AAAE39BAC76}"/>
                </a:ext>
              </a:extLst>
            </p:cNvPr>
            <p:cNvSpPr txBox="1"/>
            <p:nvPr/>
          </p:nvSpPr>
          <p:spPr>
            <a:xfrm>
              <a:off x="382638" y="2797453"/>
              <a:ext cx="4964964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lvl="0" indent="0" algn="l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Multistate Essay Exam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08200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Identifying the Courses You Need/Want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5ED8B56-7BD7-4183-B7A5-60EE824AFBFF}"/>
              </a:ext>
            </a:extLst>
          </p:cNvPr>
          <p:cNvSpPr/>
          <p:nvPr/>
        </p:nvSpPr>
        <p:spPr>
          <a:xfrm>
            <a:off x="1844329" y="4537928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Tested on the Bar?</a:t>
            </a: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B28E90B7-25A5-42E0-BB2E-F044DC9D149A}"/>
              </a:ext>
            </a:extLst>
          </p:cNvPr>
          <p:cNvSpPr/>
          <p:nvPr/>
        </p:nvSpPr>
        <p:spPr>
          <a:xfrm>
            <a:off x="1880676" y="5122753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9F7927F-3258-4986-87C1-A613CF79272A}"/>
              </a:ext>
            </a:extLst>
          </p:cNvPr>
          <p:cNvSpPr/>
          <p:nvPr/>
        </p:nvSpPr>
        <p:spPr>
          <a:xfrm>
            <a:off x="533400" y="381490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3"/>
            <a:srcRect/>
            <a:stretch>
              <a:fillRect l="-14000" r="-1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E2ED92E0-1495-4499-A3C2-BB639D522A01}"/>
              </a:ext>
            </a:extLst>
          </p:cNvPr>
          <p:cNvSpPr/>
          <p:nvPr/>
        </p:nvSpPr>
        <p:spPr>
          <a:xfrm>
            <a:off x="1576974" y="494904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3D129CB-6E0B-4EA9-9D6D-ECD47A257F6E}"/>
              </a:ext>
            </a:extLst>
          </p:cNvPr>
          <p:cNvSpPr/>
          <p:nvPr/>
        </p:nvSpPr>
        <p:spPr>
          <a:xfrm>
            <a:off x="3155259" y="3810726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Useful in Practice?</a:t>
            </a: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DE6A545F-6455-48C9-8173-8B09D74BC401}"/>
              </a:ext>
            </a:extLst>
          </p:cNvPr>
          <p:cNvSpPr/>
          <p:nvPr/>
        </p:nvSpPr>
        <p:spPr>
          <a:xfrm>
            <a:off x="4203679" y="49420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9A2B26D7-C71D-4937-B274-8660C66E6BFD}"/>
              </a:ext>
            </a:extLst>
          </p:cNvPr>
          <p:cNvSpPr/>
          <p:nvPr/>
        </p:nvSpPr>
        <p:spPr>
          <a:xfrm>
            <a:off x="4465380" y="4535144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54000" r="-54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24F44222-B541-414C-A96F-14B1599074B2}"/>
              </a:ext>
            </a:extLst>
          </p:cNvPr>
          <p:cNvSpPr/>
          <p:nvPr/>
        </p:nvSpPr>
        <p:spPr>
          <a:xfrm>
            <a:off x="4502536" y="511718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9C03F4E2-0BB8-4BD6-916F-8A76BD3C54F4}"/>
              </a:ext>
            </a:extLst>
          </p:cNvPr>
          <p:cNvSpPr/>
          <p:nvPr/>
        </p:nvSpPr>
        <p:spPr>
          <a:xfrm>
            <a:off x="1844329" y="3091879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Challenge You?</a:t>
            </a:r>
          </a:p>
        </p:txBody>
      </p:sp>
      <p:sp>
        <p:nvSpPr>
          <p:cNvPr id="40" name="Hexagon 39">
            <a:extLst>
              <a:ext uri="{FF2B5EF4-FFF2-40B4-BE49-F238E27FC236}">
                <a16:creationId xmlns:a16="http://schemas.microsoft.com/office/drawing/2014/main" id="{46DF7D52-99F4-4D48-9054-985949DAB185}"/>
              </a:ext>
            </a:extLst>
          </p:cNvPr>
          <p:cNvSpPr/>
          <p:nvPr/>
        </p:nvSpPr>
        <p:spPr>
          <a:xfrm>
            <a:off x="2887903" y="3116595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1" name="Hexagon 40">
            <a:extLst>
              <a:ext uri="{FF2B5EF4-FFF2-40B4-BE49-F238E27FC236}">
                <a16:creationId xmlns:a16="http://schemas.microsoft.com/office/drawing/2014/main" id="{FC5AEBC5-8C74-4761-AC51-AA72A33611AE}"/>
              </a:ext>
            </a:extLst>
          </p:cNvPr>
          <p:cNvSpPr/>
          <p:nvPr/>
        </p:nvSpPr>
        <p:spPr>
          <a:xfrm>
            <a:off x="3155259" y="2364677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000" r="-8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2" name="Hexagon 41">
            <a:extLst>
              <a:ext uri="{FF2B5EF4-FFF2-40B4-BE49-F238E27FC236}">
                <a16:creationId xmlns:a16="http://schemas.microsoft.com/office/drawing/2014/main" id="{B13662C8-246B-4576-8274-F15B27F1D8DC}"/>
              </a:ext>
            </a:extLst>
          </p:cNvPr>
          <p:cNvSpPr/>
          <p:nvPr/>
        </p:nvSpPr>
        <p:spPr>
          <a:xfrm>
            <a:off x="3198068" y="2944280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C23042D0-379D-4A14-BB50-97B40AB25A78}"/>
              </a:ext>
            </a:extLst>
          </p:cNvPr>
          <p:cNvSpPr/>
          <p:nvPr/>
        </p:nvSpPr>
        <p:spPr>
          <a:xfrm>
            <a:off x="4465380" y="3089094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Help You Learn?</a:t>
            </a:r>
          </a:p>
        </p:txBody>
      </p:sp>
      <p:sp>
        <p:nvSpPr>
          <p:cNvPr id="44" name="Hexagon 43">
            <a:extLst>
              <a:ext uri="{FF2B5EF4-FFF2-40B4-BE49-F238E27FC236}">
                <a16:creationId xmlns:a16="http://schemas.microsoft.com/office/drawing/2014/main" id="{0D40CD95-0BB2-4930-B638-0C6126025427}"/>
              </a:ext>
            </a:extLst>
          </p:cNvPr>
          <p:cNvSpPr/>
          <p:nvPr/>
        </p:nvSpPr>
        <p:spPr>
          <a:xfrm>
            <a:off x="5783580" y="3668697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04BF73A8-C3F1-4F9B-BB78-DA793D3B1B5C}"/>
              </a:ext>
            </a:extLst>
          </p:cNvPr>
          <p:cNvSpPr/>
          <p:nvPr/>
        </p:nvSpPr>
        <p:spPr>
          <a:xfrm>
            <a:off x="5776310" y="3824303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8000" r="-18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5B60B68-E04B-42A9-A690-0E8CAC9E7CA9}"/>
              </a:ext>
            </a:extLst>
          </p:cNvPr>
          <p:cNvSpPr/>
          <p:nvPr/>
        </p:nvSpPr>
        <p:spPr>
          <a:xfrm>
            <a:off x="6073551" y="3847974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F7DAAE40-F854-4734-995E-6E15B8311071}"/>
              </a:ext>
            </a:extLst>
          </p:cNvPr>
          <p:cNvSpPr/>
          <p:nvPr/>
        </p:nvSpPr>
        <p:spPr>
          <a:xfrm>
            <a:off x="5776310" y="2378601"/>
            <a:ext cx="1523359" cy="1307849"/>
          </a:xfrm>
          <a:custGeom>
            <a:avLst/>
            <a:gdLst>
              <a:gd name="connsiteX0" fmla="*/ 0 w 1523359"/>
              <a:gd name="connsiteY0" fmla="*/ 653925 h 1307849"/>
              <a:gd name="connsiteX1" fmla="*/ 326962 w 1523359"/>
              <a:gd name="connsiteY1" fmla="*/ 0 h 1307849"/>
              <a:gd name="connsiteX2" fmla="*/ 1196397 w 1523359"/>
              <a:gd name="connsiteY2" fmla="*/ 0 h 1307849"/>
              <a:gd name="connsiteX3" fmla="*/ 1523359 w 1523359"/>
              <a:gd name="connsiteY3" fmla="*/ 653925 h 1307849"/>
              <a:gd name="connsiteX4" fmla="*/ 1196397 w 1523359"/>
              <a:gd name="connsiteY4" fmla="*/ 1307849 h 1307849"/>
              <a:gd name="connsiteX5" fmla="*/ 326962 w 1523359"/>
              <a:gd name="connsiteY5" fmla="*/ 1307849 h 1307849"/>
              <a:gd name="connsiteX6" fmla="*/ 0 w 1523359"/>
              <a:gd name="connsiteY6" fmla="*/ 653925 h 130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3359" h="1307849">
                <a:moveTo>
                  <a:pt x="0" y="653925"/>
                </a:moveTo>
                <a:lnTo>
                  <a:pt x="326962" y="0"/>
                </a:lnTo>
                <a:lnTo>
                  <a:pt x="1196397" y="0"/>
                </a:lnTo>
                <a:lnTo>
                  <a:pt x="1523359" y="653925"/>
                </a:lnTo>
                <a:lnTo>
                  <a:pt x="1196397" y="1307849"/>
                </a:lnTo>
                <a:lnTo>
                  <a:pt x="326962" y="1307849"/>
                </a:lnTo>
                <a:lnTo>
                  <a:pt x="0" y="653925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5934" tIns="225416" rIns="235934" bIns="225416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/>
              <a:t>Pique Your Intellectual Curiosity?</a:t>
            </a:r>
          </a:p>
        </p:txBody>
      </p:sp>
      <p:sp>
        <p:nvSpPr>
          <p:cNvPr id="48" name="Hexagon 47">
            <a:extLst>
              <a:ext uri="{FF2B5EF4-FFF2-40B4-BE49-F238E27FC236}">
                <a16:creationId xmlns:a16="http://schemas.microsoft.com/office/drawing/2014/main" id="{28FDDF57-453D-4611-B0A3-B3F37AE0BC7C}"/>
              </a:ext>
            </a:extLst>
          </p:cNvPr>
          <p:cNvSpPr/>
          <p:nvPr/>
        </p:nvSpPr>
        <p:spPr>
          <a:xfrm>
            <a:off x="7094509" y="2964819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49" name="Hexagon 48">
            <a:extLst>
              <a:ext uri="{FF2B5EF4-FFF2-40B4-BE49-F238E27FC236}">
                <a16:creationId xmlns:a16="http://schemas.microsoft.com/office/drawing/2014/main" id="{5597F6A8-11C9-4165-A63E-DEC1598AD229}"/>
              </a:ext>
            </a:extLst>
          </p:cNvPr>
          <p:cNvSpPr/>
          <p:nvPr/>
        </p:nvSpPr>
        <p:spPr>
          <a:xfrm>
            <a:off x="7087240" y="3108240"/>
            <a:ext cx="1523359" cy="1307849"/>
          </a:xfrm>
          <a:prstGeom prst="hexagon">
            <a:avLst>
              <a:gd name="adj" fmla="val 25000"/>
              <a:gd name="vf" fmla="val 115470"/>
            </a:avLst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2000" r="-32000"/>
            </a:stretch>
          </a:blipFill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0" name="Hexagon 49">
            <a:extLst>
              <a:ext uri="{FF2B5EF4-FFF2-40B4-BE49-F238E27FC236}">
                <a16:creationId xmlns:a16="http://schemas.microsoft.com/office/drawing/2014/main" id="{47BA9ECC-C56D-4C1E-975C-1F6A9B805741}"/>
              </a:ext>
            </a:extLst>
          </p:cNvPr>
          <p:cNvSpPr/>
          <p:nvPr/>
        </p:nvSpPr>
        <p:spPr>
          <a:xfrm>
            <a:off x="7390942" y="3137481"/>
            <a:ext cx="177698" cy="153168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5864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3" grpId="0" animBg="1"/>
      <p:bldP spid="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914400" y="1981200"/>
            <a:ext cx="7391400" cy="2574332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Veterans: November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8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8 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43+ Attempted Credit Hours (“ACH”):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November 9, 9 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42-15 ACH: November 11, 9 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0-14 ACH:  November 12, 9 a.m.</a:t>
            </a:r>
          </a:p>
          <a:p>
            <a:pPr marL="515937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9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ACH do not include the hours currently in-progress.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295399" y="1694453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Timeline</a:t>
              </a:r>
            </a:p>
          </p:txBody>
        </p:sp>
      </p:grp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A3CB39-2850-4E52-8D23-7CCFC2B7B9E8}"/>
              </a:ext>
            </a:extLst>
          </p:cNvPr>
          <p:cNvSpPr txBox="1">
            <a:spLocks/>
          </p:cNvSpPr>
          <p:nvPr/>
        </p:nvSpPr>
        <p:spPr>
          <a:xfrm>
            <a:off x="914400" y="5117293"/>
            <a:ext cx="7391400" cy="1283507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2206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advance approval for exam conflicts.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mindful of drop/add deadlines.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291C080-E522-4643-9D0B-9BD8F43A9A5D}"/>
              </a:ext>
            </a:extLst>
          </p:cNvPr>
          <p:cNvGrpSpPr/>
          <p:nvPr/>
        </p:nvGrpSpPr>
        <p:grpSpPr>
          <a:xfrm>
            <a:off x="1260762" y="4803277"/>
            <a:ext cx="4572001" cy="533400"/>
            <a:chOff x="358140" y="2772955"/>
            <a:chExt cx="5013960" cy="5018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266C94D-CDB0-4A3E-8F0A-C0B40AD763C1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: Rounded Corners 6">
              <a:extLst>
                <a:ext uri="{FF2B5EF4-FFF2-40B4-BE49-F238E27FC236}">
                  <a16:creationId xmlns:a16="http://schemas.microsoft.com/office/drawing/2014/main" id="{BE803436-3836-40B1-8994-1FBAF74E8DF0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7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38454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Mor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11BB5D0-E559-4596-9262-72DF19802138}"/>
              </a:ext>
            </a:extLst>
          </p:cNvPr>
          <p:cNvSpPr/>
          <p:nvPr/>
        </p:nvSpPr>
        <p:spPr>
          <a:xfrm>
            <a:off x="1371600" y="2078400"/>
            <a:ext cx="7315200" cy="4170000"/>
          </a:xfrm>
          <a:custGeom>
            <a:avLst/>
            <a:gdLst>
              <a:gd name="connsiteX0" fmla="*/ 0 w 7315200"/>
              <a:gd name="connsiteY0" fmla="*/ 0 h 2646000"/>
              <a:gd name="connsiteX1" fmla="*/ 7315200 w 7315200"/>
              <a:gd name="connsiteY1" fmla="*/ 0 h 2646000"/>
              <a:gd name="connsiteX2" fmla="*/ 7315200 w 7315200"/>
              <a:gd name="connsiteY2" fmla="*/ 2646000 h 2646000"/>
              <a:gd name="connsiteX3" fmla="*/ 0 w 7315200"/>
              <a:gd name="connsiteY3" fmla="*/ 2646000 h 2646000"/>
              <a:gd name="connsiteX4" fmla="*/ 0 w 7315200"/>
              <a:gd name="connsiteY4" fmla="*/ 0 h 26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5200" h="2646000">
                <a:moveTo>
                  <a:pt x="0" y="0"/>
                </a:moveTo>
                <a:lnTo>
                  <a:pt x="7315200" y="0"/>
                </a:lnTo>
                <a:lnTo>
                  <a:pt x="7315200" y="2646000"/>
                </a:lnTo>
                <a:lnTo>
                  <a:pt x="0" y="2646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67741" tIns="437388" rIns="567741" bIns="149352" numCol="1" spcCol="1270" anchor="t" anchorCtr="0">
            <a:noAutofit/>
          </a:bodyPr>
          <a:lstStyle/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Professor Harris, Director of Bar Preparation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Professor Frank, Director of Diversity &amp; Inclusion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Certificate Advisors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Faculty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Attorneys</a:t>
            </a:r>
          </a:p>
          <a:p>
            <a:pPr marL="228600" lvl="1" indent="-228600" algn="l" defTabSz="9334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100" kern="1200" dirty="0">
                <a:solidFill>
                  <a:schemeClr val="bg1"/>
                </a:solidFill>
              </a:rPr>
              <a:t>Upper-level students, with a caveat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392A6E-2B1B-4056-BEA0-CE37E0B3FF75}"/>
              </a:ext>
            </a:extLst>
          </p:cNvPr>
          <p:cNvSpPr/>
          <p:nvPr/>
        </p:nvSpPr>
        <p:spPr>
          <a:xfrm>
            <a:off x="1737360" y="1744021"/>
            <a:ext cx="5120640" cy="619920"/>
          </a:xfrm>
          <a:custGeom>
            <a:avLst/>
            <a:gdLst>
              <a:gd name="connsiteX0" fmla="*/ 0 w 5120640"/>
              <a:gd name="connsiteY0" fmla="*/ 103322 h 619920"/>
              <a:gd name="connsiteX1" fmla="*/ 103322 w 5120640"/>
              <a:gd name="connsiteY1" fmla="*/ 0 h 619920"/>
              <a:gd name="connsiteX2" fmla="*/ 5017318 w 5120640"/>
              <a:gd name="connsiteY2" fmla="*/ 0 h 619920"/>
              <a:gd name="connsiteX3" fmla="*/ 5120640 w 5120640"/>
              <a:gd name="connsiteY3" fmla="*/ 103322 h 619920"/>
              <a:gd name="connsiteX4" fmla="*/ 5120640 w 5120640"/>
              <a:gd name="connsiteY4" fmla="*/ 516598 h 619920"/>
              <a:gd name="connsiteX5" fmla="*/ 5017318 w 5120640"/>
              <a:gd name="connsiteY5" fmla="*/ 619920 h 619920"/>
              <a:gd name="connsiteX6" fmla="*/ 103322 w 5120640"/>
              <a:gd name="connsiteY6" fmla="*/ 619920 h 619920"/>
              <a:gd name="connsiteX7" fmla="*/ 0 w 5120640"/>
              <a:gd name="connsiteY7" fmla="*/ 516598 h 619920"/>
              <a:gd name="connsiteX8" fmla="*/ 0 w 5120640"/>
              <a:gd name="connsiteY8" fmla="*/ 103322 h 61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20640" h="619920">
                <a:moveTo>
                  <a:pt x="0" y="103322"/>
                </a:moveTo>
                <a:cubicBezTo>
                  <a:pt x="0" y="46259"/>
                  <a:pt x="46259" y="0"/>
                  <a:pt x="103322" y="0"/>
                </a:cubicBezTo>
                <a:lnTo>
                  <a:pt x="5017318" y="0"/>
                </a:lnTo>
                <a:cubicBezTo>
                  <a:pt x="5074381" y="0"/>
                  <a:pt x="5120640" y="46259"/>
                  <a:pt x="5120640" y="103322"/>
                </a:cubicBezTo>
                <a:lnTo>
                  <a:pt x="5120640" y="516598"/>
                </a:lnTo>
                <a:cubicBezTo>
                  <a:pt x="5120640" y="573661"/>
                  <a:pt x="5074381" y="619920"/>
                  <a:pt x="5017318" y="619920"/>
                </a:cubicBezTo>
                <a:lnTo>
                  <a:pt x="103322" y="619920"/>
                </a:lnTo>
                <a:cubicBezTo>
                  <a:pt x="46259" y="619920"/>
                  <a:pt x="0" y="573661"/>
                  <a:pt x="0" y="516598"/>
                </a:cubicBezTo>
                <a:lnTo>
                  <a:pt x="0" y="103322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3810" tIns="30262" rIns="223810" bIns="30262" numCol="1" spcCol="1270" anchor="ctr" anchorCtr="0">
            <a:noAutofit/>
          </a:bodyPr>
          <a:lstStyle/>
          <a:p>
            <a:pPr marL="0" lvl="0" indent="0" algn="l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/>
              <a:t>Advising Resources…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10A700-0189-44B3-99AB-9D7479B10E41}"/>
              </a:ext>
            </a:extLst>
          </p:cNvPr>
          <p:cNvSpPr txBox="1"/>
          <p:nvPr/>
        </p:nvSpPr>
        <p:spPr>
          <a:xfrm>
            <a:off x="1676400" y="2442579"/>
            <a:ext cx="6705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>
                <a:hlinkClick r:id="rId3"/>
              </a:rPr>
              <a:t>Student Advising Page</a:t>
            </a:r>
            <a:r>
              <a:rPr lang="en-US" sz="2300" dirty="0"/>
              <a:t> leads to . . .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Advising Worksheet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UM Degree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Registration Memo</a:t>
            </a:r>
          </a:p>
          <a:p>
            <a:pPr marL="692150" lvl="1" indent="-234950">
              <a:buFont typeface="Arial" panose="020B0604020202020204" pitchFamily="34" charset="0"/>
              <a:buChar char="•"/>
            </a:pPr>
            <a:r>
              <a:rPr lang="en-US" sz="2300" dirty="0"/>
              <a:t>And More!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>
                <a:hlinkClick r:id="rId4"/>
              </a:rPr>
              <a:t>Certificate Information</a:t>
            </a:r>
            <a:r>
              <a:rPr lang="en-US" sz="2300" dirty="0"/>
              <a:t> &amp; Certificate Advisors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Professors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Dean Aden, Dean Wilson, Professor Peterkin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Attorneys</a:t>
            </a:r>
          </a:p>
          <a:p>
            <a:pPr marL="234950" lvl="0" indent="-234950">
              <a:buFont typeface="Arial" panose="020B0604020202020204" pitchFamily="34" charset="0"/>
              <a:buChar char="•"/>
            </a:pPr>
            <a:r>
              <a:rPr lang="en-US" sz="2300" dirty="0"/>
              <a:t>Upper-level students, with a caveat</a:t>
            </a:r>
          </a:p>
        </p:txBody>
      </p:sp>
    </p:spTree>
    <p:extLst>
      <p:ext uri="{BB962C8B-B14F-4D97-AF65-F5344CB8AC3E}">
        <p14:creationId xmlns:p14="http://schemas.microsoft.com/office/powerpoint/2010/main" val="284196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10728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343079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3" y="340424"/>
            <a:ext cx="3472603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42E2A-41CF-403E-8561-0D5F17532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74" y="838200"/>
            <a:ext cx="2724020" cy="33868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35" y="1071563"/>
            <a:ext cx="5467663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F076-CD6F-45BD-977B-5F3494787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6493"/>
          <a:stretch/>
        </p:blipFill>
        <p:spPr>
          <a:xfrm>
            <a:off x="4416634" y="2057400"/>
            <a:ext cx="3998635" cy="39671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FB8E0-B7D1-41D5-B6E3-C00DD8957410}"/>
              </a:ext>
            </a:extLst>
          </p:cNvPr>
          <p:cNvSpPr txBox="1"/>
          <p:nvPr/>
        </p:nvSpPr>
        <p:spPr>
          <a:xfrm>
            <a:off x="4416634" y="1345912"/>
            <a:ext cx="3998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STUDENT ADVISING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A769E-C094-41AC-8F79-26BE1A2FCEA5}"/>
              </a:ext>
            </a:extLst>
          </p:cNvPr>
          <p:cNvSpPr txBox="1"/>
          <p:nvPr/>
        </p:nvSpPr>
        <p:spPr>
          <a:xfrm>
            <a:off x="2286" y="4648200"/>
            <a:ext cx="34680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http://bit.ly/StudentAdvising</a:t>
            </a:r>
          </a:p>
        </p:txBody>
      </p:sp>
    </p:spTree>
    <p:extLst>
      <p:ext uri="{BB962C8B-B14F-4D97-AF65-F5344CB8AC3E}">
        <p14:creationId xmlns:p14="http://schemas.microsoft.com/office/powerpoint/2010/main" val="19284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25146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List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Grid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Regulations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(Esp. AR 5, 6, 10 &amp; 16)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>
              <a:defRPr/>
            </a:pPr>
            <a:r>
              <a:rPr lang="en-US">
                <a:ln>
                  <a:solidFill>
                    <a:prstClr val="white"/>
                  </a:solidFill>
                </a:ln>
                <a:solidFill>
                  <a:prstClr val="white"/>
                </a:solidFill>
              </a:rPr>
              <a:t>Exam Schedule</a:t>
            </a:r>
            <a:endParaRPr kumimoji="0" lang="en-US" sz="18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B1375E-BEAB-4097-B925-176C497F40E4}"/>
              </a:ext>
            </a:extLst>
          </p:cNvPr>
          <p:cNvSpPr/>
          <p:nvPr/>
        </p:nvSpPr>
        <p:spPr>
          <a:xfrm>
            <a:off x="3619500" y="1765970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Advising Worksheet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304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3703735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F25E8F-5B20-42CC-8165-78C168108F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1BF427-A392-4A5C-873D-F6B8AFC75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E8E80F-7FDD-42B7-8ED4-CDB4C55E19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FT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/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0452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Required Courses - 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4653919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348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Statutory Menu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72B318-05E5-4768-8B73-AF865F878C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6695804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tar: 5 Points 5">
            <a:extLst>
              <a:ext uri="{FF2B5EF4-FFF2-40B4-BE49-F238E27FC236}">
                <a16:creationId xmlns:a16="http://schemas.microsoft.com/office/drawing/2014/main" id="{F2104D28-2DF1-422B-9CDC-352CF01E0AF6}"/>
              </a:ext>
            </a:extLst>
          </p:cNvPr>
          <p:cNvSpPr/>
          <p:nvPr/>
        </p:nvSpPr>
        <p:spPr>
          <a:xfrm>
            <a:off x="2667000" y="5195455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0A103FC-4D0D-4722-AB58-84048F6BAD24}"/>
              </a:ext>
            </a:extLst>
          </p:cNvPr>
          <p:cNvSpPr/>
          <p:nvPr/>
        </p:nvSpPr>
        <p:spPr>
          <a:xfrm>
            <a:off x="5257800" y="56388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0AECE5-C81E-4969-AB89-8F0FF3C6F9C6}"/>
              </a:ext>
            </a:extLst>
          </p:cNvPr>
          <p:cNvSpPr txBox="1"/>
          <p:nvPr/>
        </p:nvSpPr>
        <p:spPr>
          <a:xfrm>
            <a:off x="7162800" y="6107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 Tested</a:t>
            </a:r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8EC4A30-CFAC-42CF-B19F-C38B084805EB}"/>
              </a:ext>
            </a:extLst>
          </p:cNvPr>
          <p:cNvSpPr/>
          <p:nvPr/>
        </p:nvSpPr>
        <p:spPr>
          <a:xfrm>
            <a:off x="7010400" y="6096000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Practice Foundation Menu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72B318-05E5-4768-8B73-AF865F878C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7119678"/>
              </p:ext>
            </p:extLst>
          </p:nvPr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tar: 5 Points 5">
            <a:extLst>
              <a:ext uri="{FF2B5EF4-FFF2-40B4-BE49-F238E27FC236}">
                <a16:creationId xmlns:a16="http://schemas.microsoft.com/office/drawing/2014/main" id="{F2104D28-2DF1-422B-9CDC-352CF01E0AF6}"/>
              </a:ext>
            </a:extLst>
          </p:cNvPr>
          <p:cNvSpPr/>
          <p:nvPr/>
        </p:nvSpPr>
        <p:spPr>
          <a:xfrm>
            <a:off x="6019800" y="33528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0A103FC-4D0D-4722-AB58-84048F6BAD24}"/>
              </a:ext>
            </a:extLst>
          </p:cNvPr>
          <p:cNvSpPr/>
          <p:nvPr/>
        </p:nvSpPr>
        <p:spPr>
          <a:xfrm>
            <a:off x="4800600" y="3939381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22541C7-311B-4A31-8CFB-9F5E7376617D}"/>
              </a:ext>
            </a:extLst>
          </p:cNvPr>
          <p:cNvSpPr/>
          <p:nvPr/>
        </p:nvSpPr>
        <p:spPr>
          <a:xfrm>
            <a:off x="5334000" y="44958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EF13A1BF-093F-4665-A51D-5944BC6DF8D9}"/>
              </a:ext>
            </a:extLst>
          </p:cNvPr>
          <p:cNvSpPr/>
          <p:nvPr/>
        </p:nvSpPr>
        <p:spPr>
          <a:xfrm>
            <a:off x="3886200" y="5105400"/>
            <a:ext cx="304800" cy="304800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C54B603C-3119-496F-8591-B02809A88B38}"/>
              </a:ext>
            </a:extLst>
          </p:cNvPr>
          <p:cNvSpPr/>
          <p:nvPr/>
        </p:nvSpPr>
        <p:spPr>
          <a:xfrm>
            <a:off x="3657600" y="5638800"/>
            <a:ext cx="304800" cy="304800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D08A32-1CEE-4E9D-BE4F-A9DCBB59C3CE}"/>
              </a:ext>
            </a:extLst>
          </p:cNvPr>
          <p:cNvSpPr txBox="1"/>
          <p:nvPr/>
        </p:nvSpPr>
        <p:spPr>
          <a:xfrm>
            <a:off x="7162800" y="61076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 Tested</a:t>
            </a:r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D4EDA16A-255B-4AAB-8A65-99B27B08955E}"/>
              </a:ext>
            </a:extLst>
          </p:cNvPr>
          <p:cNvSpPr/>
          <p:nvPr/>
        </p:nvSpPr>
        <p:spPr>
          <a:xfrm>
            <a:off x="7010400" y="6096000"/>
            <a:ext cx="152399" cy="228601"/>
          </a:xfrm>
          <a:prstGeom prst="star5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Advanced Writing Requirement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5952665"/>
              </p:ext>
            </p:extLst>
          </p:nvPr>
        </p:nvGraphicFramePr>
        <p:xfrm>
          <a:off x="1524000" y="18796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079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65E4C-B562-489B-84A1-9A7A9539B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40DFCC-EC09-4207-98BA-80213716D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79664D-3CE6-40F0-B5EE-88837B781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8F96B3D-9DAA-4E5A-ABDF-7DECD4E8B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C39D43E3FF8247A96470C39F2E8681" ma:contentTypeVersion="15" ma:contentTypeDescription="Create a new document." ma:contentTypeScope="" ma:versionID="b299476eeb1706601627389d878b2ca4">
  <xsd:schema xmlns:xsd="http://www.w3.org/2001/XMLSchema" xmlns:xs="http://www.w3.org/2001/XMLSchema" xmlns:p="http://schemas.microsoft.com/office/2006/metadata/properties" xmlns:ns1="http://schemas.microsoft.com/sharepoint/v3" xmlns:ns3="bcc3afb9-d184-467a-999b-71e0c7911f13" xmlns:ns4="f3fab1a2-f68a-4bc8-98ea-ba974f748103" targetNamespace="http://schemas.microsoft.com/office/2006/metadata/properties" ma:root="true" ma:fieldsID="1140c8e1eed591fb5d8bc6ccbbc0fc38" ns1:_="" ns3:_="" ns4:_="">
    <xsd:import namespace="http://schemas.microsoft.com/sharepoint/v3"/>
    <xsd:import namespace="bcc3afb9-d184-467a-999b-71e0c7911f13"/>
    <xsd:import namespace="f3fab1a2-f68a-4bc8-98ea-ba974f7481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3afb9-d184-467a-999b-71e0c7911f1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fab1a2-f68a-4bc8-98ea-ba974f7481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67E223-9FA8-446A-93E4-F341C654D8DA}">
  <ds:schemaRefs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bcc3afb9-d184-467a-999b-71e0c7911f1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3fab1a2-f68a-4bc8-98ea-ba974f748103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F42C1D8-C4DE-4C6C-B517-922D131514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58C3CB-7DCC-4A4E-9E58-F6DC261DA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cc3afb9-d184-467a-999b-71e0c7911f13"/>
    <ds:schemaRef ds:uri="f3fab1a2-f68a-4bc8-98ea-ba974f7481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4604</TotalTime>
  <Words>674</Words>
  <Application>Microsoft Office PowerPoint</Application>
  <PresentationFormat>On-screen Show (4:3)</PresentationFormat>
  <Paragraphs>176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Bitter</vt:lpstr>
      <vt:lpstr>Calibri</vt:lpstr>
      <vt:lpstr>Mission Gothic Regular</vt:lpstr>
      <vt:lpstr>Clarity</vt:lpstr>
      <vt:lpstr>Office Theme</vt:lpstr>
      <vt:lpstr>ACADEMIC ADVISING Rising 2Ls</vt:lpstr>
      <vt:lpstr>PowerPoint Presentation</vt:lpstr>
      <vt:lpstr>Details, Details</vt:lpstr>
      <vt:lpstr>Graduation Requirements</vt:lpstr>
      <vt:lpstr>Required Courses - FT</vt:lpstr>
      <vt:lpstr>Required Courses - PT</vt:lpstr>
      <vt:lpstr>Statutory Menu</vt:lpstr>
      <vt:lpstr>Practice Foundation Menu</vt:lpstr>
      <vt:lpstr>Advanced Writing Requirement</vt:lpstr>
      <vt:lpstr>Experiential Learning Requirement</vt:lpstr>
      <vt:lpstr>General Limitations</vt:lpstr>
      <vt:lpstr>Choices, Choices, Choices!</vt:lpstr>
      <vt:lpstr>Identifying the Courses You Need/Want</vt:lpstr>
      <vt:lpstr>Bar-Tested Subjects</vt:lpstr>
      <vt:lpstr>Identifying the Courses You Need/Want</vt:lpstr>
      <vt:lpstr>Registration</vt:lpstr>
      <vt:lpstr>More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Meredith Aden (maden)</cp:lastModifiedBy>
  <cp:revision>87</cp:revision>
  <cp:lastPrinted>2019-03-11T23:21:38Z</cp:lastPrinted>
  <dcterms:created xsi:type="dcterms:W3CDTF">2013-01-07T18:10:23Z</dcterms:created>
  <dcterms:modified xsi:type="dcterms:W3CDTF">2021-10-26T19:33:50Z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0x01010023C39D43E3FF8247A96470C39F2E8681</vt:lpwstr>
  </property>
</Properties>
</file>