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3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68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74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29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9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826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5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85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609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966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88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18E24-2961-4B54-8D17-BE5B2E1787DD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4BF29-7ABF-4A0D-A2E1-508E8A907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78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theatrememphis.org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7942"/>
            <a:ext cx="12192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Timeless Courtroom Drama Convenes in the Next Stage</a:t>
            </a:r>
          </a:p>
          <a:p>
            <a:r>
              <a:rPr lang="en-US" sz="1600" i="1" dirty="0"/>
              <a:t>Memphis, TN - </a:t>
            </a:r>
            <a:r>
              <a:rPr lang="en-US" sz="1600" b="1" i="1" u="sng" dirty="0">
                <a:solidFill>
                  <a:srgbClr val="FF0000"/>
                </a:solidFill>
              </a:rPr>
              <a:t>12 Angry Jurors</a:t>
            </a:r>
            <a:r>
              <a:rPr lang="en-US" sz="1600" b="1" dirty="0"/>
              <a:t>, </a:t>
            </a:r>
            <a:r>
              <a:rPr lang="en-US" sz="1600" dirty="0"/>
              <a:t>a blistering character study of the American melting pot, opens at Theatre Memphis in the Next Stage September 15 and runs through October 1, 2017. Centered around the U.S. judicial system, </a:t>
            </a:r>
            <a:r>
              <a:rPr lang="en-US" sz="1600" i="1" dirty="0"/>
              <a:t>12 Angry Jurors</a:t>
            </a:r>
            <a:r>
              <a:rPr lang="en-US" sz="1600" dirty="0"/>
              <a:t>, tells the story of a single juror holding the rest of the jury from a guilty verdict in a patricide trial, as she sets her sights on getting the others to look at the situation in an objective, unbiased way.  What develops is a picture of America at its best… and its worst. </a:t>
            </a:r>
          </a:p>
          <a:p>
            <a:r>
              <a:rPr lang="en-US" sz="1600" dirty="0"/>
              <a:t>Originally scripted as </a:t>
            </a:r>
            <a:r>
              <a:rPr lang="en-US" sz="1600" i="1" dirty="0"/>
              <a:t>12 Angry Men</a:t>
            </a:r>
            <a:r>
              <a:rPr lang="en-US" sz="1600" dirty="0"/>
              <a:t> in 1954, </a:t>
            </a:r>
            <a:r>
              <a:rPr lang="en-US" sz="1600" i="1" dirty="0"/>
              <a:t>12 Angry Jurors</a:t>
            </a:r>
            <a:r>
              <a:rPr lang="en-US" sz="1600" dirty="0"/>
              <a:t> is widely acknowledged to be one of the greatest courtroom dramas of all time according to director John </a:t>
            </a:r>
            <a:r>
              <a:rPr lang="en-US" sz="1600" dirty="0" err="1"/>
              <a:t>Rone</a:t>
            </a:r>
            <a:r>
              <a:rPr lang="en-US" sz="1600" dirty="0"/>
              <a:t>. “The play offers a crash course in those passages of the Constitution that promise defendants a fair trial and the presumption of innocence,” </a:t>
            </a:r>
            <a:r>
              <a:rPr lang="en-US" sz="1600" dirty="0" err="1"/>
              <a:t>Rone</a:t>
            </a:r>
            <a:r>
              <a:rPr lang="en-US" sz="1600" dirty="0"/>
              <a:t> says, “that even today has implications in current events.” Although written before the fruition of the civil rights struggle, the subject matter remains fresh and relevant and </a:t>
            </a:r>
            <a:r>
              <a:rPr lang="en-US" sz="1600" dirty="0" err="1"/>
              <a:t>Rone</a:t>
            </a:r>
            <a:r>
              <a:rPr lang="en-US" sz="1600" dirty="0"/>
              <a:t> continues by stating, “Solving a crime and then presenting court room evidence for both the guilt and the innocence of the accused is inherently engrossing and often very exciting. However, the deliberations of a jury to decide the fate of the accused is truly the most thrilling and compelling drama of all.”</a:t>
            </a:r>
          </a:p>
          <a:p>
            <a:r>
              <a:rPr lang="en-US" sz="1600" dirty="0"/>
              <a:t>Theatre Memphis Executive Producer Debbie </a:t>
            </a:r>
            <a:r>
              <a:rPr lang="en-US" sz="1600" dirty="0" err="1"/>
              <a:t>Litch</a:t>
            </a:r>
            <a:r>
              <a:rPr lang="en-US" sz="1600" dirty="0"/>
              <a:t> likes the relevance that </a:t>
            </a:r>
            <a:r>
              <a:rPr lang="en-US" sz="1600" i="1" dirty="0"/>
              <a:t>12 Angry </a:t>
            </a:r>
            <a:r>
              <a:rPr lang="en-US" sz="1600" i="1" dirty="0" err="1"/>
              <a:t>Jurors</a:t>
            </a:r>
            <a:r>
              <a:rPr lang="en-US" sz="1600" dirty="0" err="1"/>
              <a:t>brings</a:t>
            </a:r>
            <a:r>
              <a:rPr lang="en-US" sz="1600" dirty="0"/>
              <a:t> to the table. “It asks timeless questions that touch something deep within us … and if that isn’t contemporary drama I don’t know what is,” she relates. And she adds, “Theatre should entertain but this is a great case where it can educate as well. This story is relatable today in every way.”</a:t>
            </a:r>
          </a:p>
          <a:p>
            <a:r>
              <a:rPr lang="en-US" sz="1600" dirty="0"/>
              <a:t>###</a:t>
            </a:r>
          </a:p>
          <a:p>
            <a:r>
              <a:rPr lang="en-US" sz="1600" dirty="0"/>
              <a:t> </a:t>
            </a:r>
          </a:p>
          <a:p>
            <a:r>
              <a:rPr lang="en-US" sz="1600" b="1" dirty="0"/>
              <a:t>TITLE:</a:t>
            </a:r>
            <a:r>
              <a:rPr lang="en-US" sz="1600" dirty="0"/>
              <a:t> </a:t>
            </a:r>
            <a:r>
              <a:rPr lang="en-US" sz="1600" i="1" dirty="0"/>
              <a:t>12 Angry Jurors</a:t>
            </a:r>
            <a:endParaRPr lang="en-US" sz="1600" dirty="0"/>
          </a:p>
          <a:p>
            <a:r>
              <a:rPr lang="en-US" sz="1600" b="1" dirty="0"/>
              <a:t>WRITTEN BY: </a:t>
            </a:r>
            <a:r>
              <a:rPr lang="en-US" sz="1600" dirty="0"/>
              <a:t>Reginald Rose, Stage version by Sherman L. </a:t>
            </a:r>
            <a:r>
              <a:rPr lang="en-US" sz="1600" dirty="0" err="1"/>
              <a:t>Sergel</a:t>
            </a:r>
            <a:endParaRPr lang="en-US" sz="1600" dirty="0"/>
          </a:p>
          <a:p>
            <a:r>
              <a:rPr lang="en-US" sz="1600" b="1" dirty="0"/>
              <a:t>DIRECTOR: </a:t>
            </a:r>
            <a:r>
              <a:rPr lang="en-US" sz="1600" dirty="0"/>
              <a:t>John </a:t>
            </a:r>
            <a:r>
              <a:rPr lang="en-US" sz="1600" dirty="0" err="1"/>
              <a:t>Rone</a:t>
            </a:r>
            <a:endParaRPr lang="en-US" sz="1600" dirty="0"/>
          </a:p>
          <a:p>
            <a:r>
              <a:rPr lang="en-US" sz="1600" b="1" dirty="0"/>
              <a:t>VENUE AND ADDRESS: </a:t>
            </a:r>
            <a:r>
              <a:rPr lang="en-US" sz="1600" dirty="0"/>
              <a:t>Theatre Memphis in the Next Stage, 630 Perkins Ext, Memphis, TN, 38117</a:t>
            </a:r>
          </a:p>
          <a:p>
            <a:r>
              <a:rPr lang="en-US" sz="1600" b="1" dirty="0"/>
              <a:t>RUN DATES: </a:t>
            </a:r>
            <a:r>
              <a:rPr lang="en-US" sz="1600" dirty="0"/>
              <a:t>September 15 - October 1, </a:t>
            </a:r>
            <a:r>
              <a:rPr lang="en-US" sz="1600" dirty="0" smtClean="0"/>
              <a:t>2017 [</a:t>
            </a:r>
            <a:r>
              <a:rPr lang="en-US" sz="1600" dirty="0" smtClean="0">
                <a:solidFill>
                  <a:srgbClr val="FF0000"/>
                </a:solidFill>
              </a:rPr>
              <a:t>September 29, 2017 Law Student Night</a:t>
            </a:r>
            <a:r>
              <a:rPr lang="en-US" sz="1600" dirty="0" smtClean="0"/>
              <a:t>]</a:t>
            </a:r>
            <a:endParaRPr lang="en-US" sz="1600" dirty="0"/>
          </a:p>
          <a:p>
            <a:r>
              <a:rPr lang="en-US" sz="1600" b="1" dirty="0"/>
              <a:t>TIMES OF SHOWS:</a:t>
            </a:r>
            <a:r>
              <a:rPr lang="en-US" sz="1600" dirty="0"/>
              <a:t> </a:t>
            </a:r>
            <a:r>
              <a:rPr lang="en-US" sz="1400" dirty="0"/>
              <a:t>Thursdays @ 7:30pm, Fridays and Saturdays @ 8pm with matinees @ 2pm on Sundays</a:t>
            </a:r>
          </a:p>
          <a:p>
            <a:r>
              <a:rPr lang="en-US" sz="1600" b="1" dirty="0"/>
              <a:t>TICKETS</a:t>
            </a:r>
            <a:r>
              <a:rPr lang="en-US" sz="1600" dirty="0"/>
              <a:t>: $25 adults, $15 student; $20 Military and 62 and older</a:t>
            </a:r>
          </a:p>
          <a:p>
            <a:r>
              <a:rPr lang="en-US" sz="1600" b="1" dirty="0"/>
              <a:t>BOX OFFICE: </a:t>
            </a:r>
            <a:r>
              <a:rPr lang="en-US" sz="1600" dirty="0"/>
              <a:t>901.682.8323</a:t>
            </a:r>
          </a:p>
          <a:p>
            <a:r>
              <a:rPr lang="en-US" sz="1600" b="1" dirty="0"/>
              <a:t>WEB: </a:t>
            </a:r>
            <a:r>
              <a:rPr lang="en-US" sz="1600" dirty="0">
                <a:hlinkClick r:id="rId2"/>
              </a:rPr>
              <a:t>www.theatrememphis.org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1348" y="3886201"/>
            <a:ext cx="3515402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48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Michael Allen (dmallen2)</dc:creator>
  <cp:lastModifiedBy>David Michael Allen (dmallen2)</cp:lastModifiedBy>
  <cp:revision>3</cp:revision>
  <dcterms:created xsi:type="dcterms:W3CDTF">2017-09-20T15:52:31Z</dcterms:created>
  <dcterms:modified xsi:type="dcterms:W3CDTF">2017-09-20T16:28:39Z</dcterms:modified>
</cp:coreProperties>
</file>