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5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howGuides="1">
      <p:cViewPr varScale="1">
        <p:scale>
          <a:sx n="116" d="100"/>
          <a:sy n="116" d="100"/>
        </p:scale>
        <p:origin x="-1016" y="-1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A7310-807C-4B33-81DC-E2DC7DA5572D}" type="datetimeFigureOut">
              <a:rPr lang="en-US" smtClean="0"/>
              <a:t>3/12/15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D338F-13E5-4880-B936-A4B9C999E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50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BD338F-13E5-4880-B936-A4B9C999EC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38952"/>
      </p:ext>
    </p:extLst>
  </p:cSld>
  <p:clrMapOvr>
    <a:masterClrMapping/>
  </p:clrMapOvr>
  <p:transition xmlns:p14="http://schemas.microsoft.com/office/powerpoint/2010/main" spd="med" advTm="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00851"/>
      </p:ext>
    </p:extLst>
  </p:cSld>
  <p:clrMapOvr>
    <a:masterClrMapping/>
  </p:clrMapOvr>
  <p:transition xmlns:p14="http://schemas.microsoft.com/office/powerpoint/2010/main" spd="med" advTm="8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25340"/>
      </p:ext>
    </p:extLst>
  </p:cSld>
  <p:clrMapOvr>
    <a:masterClrMapping/>
  </p:clrMapOvr>
  <p:transition xmlns:p14="http://schemas.microsoft.com/office/powerpoint/2010/main" spd="med" advTm="8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09835"/>
      </p:ext>
    </p:extLst>
  </p:cSld>
  <p:clrMapOvr>
    <a:masterClrMapping/>
  </p:clrMapOvr>
  <p:transition xmlns:p14="http://schemas.microsoft.com/office/powerpoint/2010/main" spd="med" advTm="8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95292"/>
      </p:ext>
    </p:extLst>
  </p:cSld>
  <p:clrMapOvr>
    <a:masterClrMapping/>
  </p:clrMapOvr>
  <p:transition xmlns:p14="http://schemas.microsoft.com/office/powerpoint/2010/main" spd="med" advTm="8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82861"/>
      </p:ext>
    </p:extLst>
  </p:cSld>
  <p:clrMapOvr>
    <a:masterClrMapping/>
  </p:clrMapOvr>
  <p:transition xmlns:p14="http://schemas.microsoft.com/office/powerpoint/2010/main" spd="med" advTm="8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6859"/>
      </p:ext>
    </p:extLst>
  </p:cSld>
  <p:clrMapOvr>
    <a:masterClrMapping/>
  </p:clrMapOvr>
  <p:transition xmlns:p14="http://schemas.microsoft.com/office/powerpoint/2010/main" spd="med" advTm="8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23206"/>
      </p:ext>
    </p:extLst>
  </p:cSld>
  <p:clrMapOvr>
    <a:masterClrMapping/>
  </p:clrMapOvr>
  <p:transition xmlns:p14="http://schemas.microsoft.com/office/powerpoint/2010/main" spd="med" advTm="8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563174"/>
      </p:ext>
    </p:extLst>
  </p:cSld>
  <p:clrMapOvr>
    <a:masterClrMapping/>
  </p:clrMapOvr>
  <p:transition xmlns:p14="http://schemas.microsoft.com/office/powerpoint/2010/main" spd="med" advTm="8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26403"/>
      </p:ext>
    </p:extLst>
  </p:cSld>
  <p:clrMapOvr>
    <a:masterClrMapping/>
  </p:clrMapOvr>
  <p:transition xmlns:p14="http://schemas.microsoft.com/office/powerpoint/2010/main" spd="med" advTm="8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15560"/>
      </p:ext>
    </p:extLst>
  </p:cSld>
  <p:clrMapOvr>
    <a:masterClrMapping/>
  </p:clrMapOvr>
  <p:transition xmlns:p14="http://schemas.microsoft.com/office/powerpoint/2010/main" spd="med" advTm="800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utou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722" r="25307"/>
          <a:stretch/>
        </p:blipFill>
        <p:spPr>
          <a:xfrm>
            <a:off x="0" y="708"/>
            <a:ext cx="1820708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06A3B-68C0-4586-B3AB-49110CC54479}" type="datetimeFigureOut">
              <a:rPr lang="en-US" smtClean="0"/>
              <a:t>3/12/15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8B120-5A25-4886-A5E1-0C63F88AC53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35964" y="336173"/>
            <a:ext cx="457908" cy="91581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50128" y="-4350127"/>
            <a:ext cx="457908" cy="915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4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 advTm="8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mjones8@memphis.edu" TargetMode="External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2571750"/>
            <a:ext cx="5257800" cy="1730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Date: Wednesday, </a:t>
            </a:r>
            <a:r>
              <a:rPr lang="en-US" sz="1200" b="1" kern="0" dirty="0" smtClean="0">
                <a:solidFill>
                  <a:prstClr val="black"/>
                </a:solidFill>
              </a:rPr>
              <a:t>March 18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Time: 10:00 a.m.-4:00 p.m.</a:t>
            </a: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Place: University of Memphis Law School Student Lounge</a:t>
            </a: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Contact: Regina Thompson (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3"/>
              </a:rPr>
              <a:t>rmjones8@memphis.edu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*Please bring your photo ID with you to the blood drive</a:t>
            </a: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Successful donors will receive a free T-shirt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33600" y="819150"/>
            <a:ext cx="5867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BLSA and Lifeblood Blood Drive</a:t>
            </a:r>
            <a:endParaRPr kumimoji="0" lang="en-US" sz="48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514350"/>
            <a:ext cx="1648557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08183"/>
      </p:ext>
    </p:extLst>
  </p:cSld>
  <p:clrMapOvr>
    <a:masterClrMapping/>
  </p:clrMapOvr>
  <p:transition xmlns:p14="http://schemas.microsoft.com/office/powerpoint/2010/main" spd="med" advTm="8000"/>
</p:sld>
</file>

<file path=ppt/theme/theme1.xml><?xml version="1.0" encoding="utf-8"?>
<a:theme xmlns:a="http://schemas.openxmlformats.org/drawingml/2006/main" name="Slid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 Theme</Template>
  <TotalTime>10</TotalTime>
  <Words>64</Words>
  <Application>Microsoft Macintosh PowerPoint</Application>
  <PresentationFormat>On-screen Show (16:9)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Slide Theme</vt:lpstr>
      <vt:lpstr>PowerPoint Presentation</vt:lpstr>
    </vt:vector>
  </TitlesOfParts>
  <Company>University of Memphis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Meredith Aden (maden)</dc:creator>
  <cp:lastModifiedBy>Regina Thompson</cp:lastModifiedBy>
  <cp:revision>3</cp:revision>
  <dcterms:created xsi:type="dcterms:W3CDTF">2014-08-25T18:27:32Z</dcterms:created>
  <dcterms:modified xsi:type="dcterms:W3CDTF">2015-03-13T04:07:17Z</dcterms:modified>
</cp:coreProperties>
</file>